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Bobby Jones Soft" charset="1" panose="00000000000000000000"/>
      <p:regular r:id="rId38"/>
    </p:embeddedFont>
    <p:embeddedFont>
      <p:font typeface="Jua" charset="1" panose="00000000000000000000"/>
      <p:regular r:id="rId39"/>
    </p:embeddedFont>
    <p:embeddedFont>
      <p:font typeface="Canva Sans Bold" charset="1" panose="020B0803030501040103"/>
      <p:regular r:id="rId40"/>
    </p:embeddedFont>
    <p:embeddedFont>
      <p:font typeface="Gaegu Bold" charset="1" panose="00000000000000000000"/>
      <p:regular r:id="rId41"/>
    </p:embeddedFont>
    <p:embeddedFont>
      <p:font typeface="Agrandir Grand Bold" charset="1" panose="00000807000000000000"/>
      <p:regular r:id="rId42"/>
    </p:embeddedFont>
    <p:embeddedFont>
      <p:font typeface="Telegraf" charset="1" panose="000005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2" Target="../media/image57.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 Id="rId9" Target="../media/image7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 Id="rId9"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76.png" Type="http://schemas.openxmlformats.org/officeDocument/2006/relationships/image"/><Relationship Id="rId12" Target="../media/image77.svg" Type="http://schemas.openxmlformats.org/officeDocument/2006/relationships/image"/><Relationship Id="rId13" Target="../media/image68.png" Type="http://schemas.openxmlformats.org/officeDocument/2006/relationships/image"/><Relationship Id="rId14" Target="../media/image69.svg" Type="http://schemas.openxmlformats.org/officeDocument/2006/relationships/image"/><Relationship Id="rId15" Target="../media/image44.png" Type="http://schemas.openxmlformats.org/officeDocument/2006/relationships/image"/><Relationship Id="rId16" Target="../media/image45.svg" Type="http://schemas.openxmlformats.org/officeDocument/2006/relationships/image"/><Relationship Id="rId2" Target="../media/image16.pn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80.png" Type="http://schemas.openxmlformats.org/officeDocument/2006/relationships/image"/><Relationship Id="rId12" Target="../media/image81.svg" Type="http://schemas.openxmlformats.org/officeDocument/2006/relationships/image"/><Relationship Id="rId13" Target="../media/image82.pn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55.png" Type="http://schemas.openxmlformats.org/officeDocument/2006/relationships/image"/><Relationship Id="rId17" Target="../media/image56.svg" Type="http://schemas.openxmlformats.org/officeDocument/2006/relationships/image"/><Relationship Id="rId2" Target="../media/image16.png" Type="http://schemas.openxmlformats.org/officeDocument/2006/relationships/image"/><Relationship Id="rId3" Target="../media/image78.png" Type="http://schemas.openxmlformats.org/officeDocument/2006/relationships/image"/><Relationship Id="rId4" Target="../media/image79.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88.png" Type="http://schemas.openxmlformats.org/officeDocument/2006/relationships/image"/><Relationship Id="rId12" Target="../media/image89.png" Type="http://schemas.openxmlformats.org/officeDocument/2006/relationships/image"/><Relationship Id="rId13" Target="../media/image90.pn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91.png" Type="http://schemas.openxmlformats.org/officeDocument/2006/relationships/image"/><Relationship Id="rId17" Target="../media/image92.svg" Type="http://schemas.openxmlformats.org/officeDocument/2006/relationships/image"/><Relationship Id="rId2" Target="../media/image83.pn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 Id="rId6" Target="../media/image87.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2" Target="../media/image1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png" Type="http://schemas.openxmlformats.org/officeDocument/2006/relationships/image"/><Relationship Id="rId12" Target="../media/image96.png" Type="http://schemas.openxmlformats.org/officeDocument/2006/relationships/image"/><Relationship Id="rId13" Target="../media/image97.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98.png" Type="http://schemas.openxmlformats.org/officeDocument/2006/relationships/image"/><Relationship Id="rId17" Target="../media/image99.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88.png" Type="http://schemas.openxmlformats.org/officeDocument/2006/relationships/image"/><Relationship Id="rId7" Target="../media/image89.png" Type="http://schemas.openxmlformats.org/officeDocument/2006/relationships/image"/><Relationship Id="rId8" Target="../media/image90.png" Type="http://schemas.openxmlformats.org/officeDocument/2006/relationships/image"/><Relationship Id="rId9" Target="../media/image9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104.png" Type="http://schemas.openxmlformats.org/officeDocument/2006/relationships/image"/><Relationship Id="rId12" Target="../media/image105.png" Type="http://schemas.openxmlformats.org/officeDocument/2006/relationships/image"/><Relationship Id="rId13" Target="../media/image106.png" Type="http://schemas.openxmlformats.org/officeDocument/2006/relationships/image"/><Relationship Id="rId14" Target="../media/image107.png" Type="http://schemas.openxmlformats.org/officeDocument/2006/relationships/image"/><Relationship Id="rId15" Target="../media/image23.png" Type="http://schemas.openxmlformats.org/officeDocument/2006/relationships/image"/><Relationship Id="rId16" Target="../media/image24.svg" Type="http://schemas.openxmlformats.org/officeDocument/2006/relationships/image"/><Relationship Id="rId2" Target="../media/image16.png" Type="http://schemas.openxmlformats.org/officeDocument/2006/relationships/image"/><Relationship Id="rId3" Target="../media/image100.png" Type="http://schemas.openxmlformats.org/officeDocument/2006/relationships/image"/><Relationship Id="rId4" Target="../media/image101.svg" Type="http://schemas.openxmlformats.org/officeDocument/2006/relationships/image"/><Relationship Id="rId5" Target="../media/image102.png" Type="http://schemas.openxmlformats.org/officeDocument/2006/relationships/image"/><Relationship Id="rId6" Target="../media/image10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9.jpe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88.png" Type="http://schemas.openxmlformats.org/officeDocument/2006/relationships/image"/><Relationship Id="rId7" Target="../media/image89.png" Type="http://schemas.openxmlformats.org/officeDocument/2006/relationships/image"/><Relationship Id="rId8" Target="../media/image90.png" Type="http://schemas.openxmlformats.org/officeDocument/2006/relationships/image"/><Relationship Id="rId9" Target="../media/image10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2.png" Type="http://schemas.openxmlformats.org/officeDocument/2006/relationships/image"/><Relationship Id="rId11" Target="../media/image113.png" Type="http://schemas.openxmlformats.org/officeDocument/2006/relationships/image"/><Relationship Id="rId12" Target="../media/image114.pn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115.png" Type="http://schemas.openxmlformats.org/officeDocument/2006/relationships/image"/><Relationship Id="rId16" Target="../media/image116.svg" Type="http://schemas.openxmlformats.org/officeDocument/2006/relationships/image"/><Relationship Id="rId2" Target="../media/image16.png" Type="http://schemas.openxmlformats.org/officeDocument/2006/relationships/image"/><Relationship Id="rId3" Target="../media/image100.png" Type="http://schemas.openxmlformats.org/officeDocument/2006/relationships/image"/><Relationship Id="rId4" Target="../media/image101.svg" Type="http://schemas.openxmlformats.org/officeDocument/2006/relationships/image"/><Relationship Id="rId5" Target="../media/image110.png" Type="http://schemas.openxmlformats.org/officeDocument/2006/relationships/image"/><Relationship Id="rId6" Target="../media/image111.svg" Type="http://schemas.openxmlformats.org/officeDocument/2006/relationships/image"/><Relationship Id="rId7" Target="../media/image90.png" Type="http://schemas.openxmlformats.org/officeDocument/2006/relationships/image"/><Relationship Id="rId8" Target="../media/image88.png" Type="http://schemas.openxmlformats.org/officeDocument/2006/relationships/image"/><Relationship Id="rId9" Target="../media/image8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png" Type="http://schemas.openxmlformats.org/officeDocument/2006/relationships/image"/><Relationship Id="rId11" Target="../media/image89.png" Type="http://schemas.openxmlformats.org/officeDocument/2006/relationships/image"/><Relationship Id="rId12" Target="../media/image117.png" Type="http://schemas.openxmlformats.org/officeDocument/2006/relationships/image"/><Relationship Id="rId13" Target="../media/image118.png" Type="http://schemas.openxmlformats.org/officeDocument/2006/relationships/image"/><Relationship Id="rId14" Target="../media/image119.png" Type="http://schemas.openxmlformats.org/officeDocument/2006/relationships/image"/><Relationship Id="rId15" Target="../media/image23.png" Type="http://schemas.openxmlformats.org/officeDocument/2006/relationships/image"/><Relationship Id="rId16" Target="../media/image24.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2" Target="../media/image16.png" Type="http://schemas.openxmlformats.org/officeDocument/2006/relationships/image"/><Relationship Id="rId3" Target="../media/image100.png" Type="http://schemas.openxmlformats.org/officeDocument/2006/relationships/image"/><Relationship Id="rId4" Target="../media/image101.svg" Type="http://schemas.openxmlformats.org/officeDocument/2006/relationships/image"/><Relationship Id="rId5" Target="../media/image110.png" Type="http://schemas.openxmlformats.org/officeDocument/2006/relationships/image"/><Relationship Id="rId6" Target="../media/image111.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0.png" Type="http://schemas.openxmlformats.org/officeDocument/2006/relationships/image"/><Relationship Id="rId11" Target="../media/image88.png" Type="http://schemas.openxmlformats.org/officeDocument/2006/relationships/image"/><Relationship Id="rId12" Target="../media/image89.png" Type="http://schemas.openxmlformats.org/officeDocument/2006/relationships/image"/><Relationship Id="rId13" Target="../media/image121.pn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122.png" Type="http://schemas.openxmlformats.org/officeDocument/2006/relationships/image"/><Relationship Id="rId17" Target="../media/image123.svg" Type="http://schemas.openxmlformats.org/officeDocument/2006/relationships/image"/><Relationship Id="rId2" Target="../media/image1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00.png" Type="http://schemas.openxmlformats.org/officeDocument/2006/relationships/image"/><Relationship Id="rId6" Target="../media/image101.svg" Type="http://schemas.openxmlformats.org/officeDocument/2006/relationships/image"/><Relationship Id="rId7" Target="../media/image110.png" Type="http://schemas.openxmlformats.org/officeDocument/2006/relationships/image"/><Relationship Id="rId8" Target="../media/image111.svg" Type="http://schemas.openxmlformats.org/officeDocument/2006/relationships/image"/><Relationship Id="rId9" Target="../media/image9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124.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91.png" Type="http://schemas.openxmlformats.org/officeDocument/2006/relationships/image"/><Relationship Id="rId8" Target="../media/image9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5.jpe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26.png" Type="http://schemas.openxmlformats.org/officeDocument/2006/relationships/image"/><Relationship Id="rId4" Target="../media/image12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28.png" Type="http://schemas.openxmlformats.org/officeDocument/2006/relationships/image"/><Relationship Id="rId8" Target="../media/image12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jpe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jpeg" Type="http://schemas.openxmlformats.org/officeDocument/2006/relationships/image"/><Relationship Id="rId8" Target="../media/image52.jpeg" Type="http://schemas.openxmlformats.org/officeDocument/2006/relationships/image"/><Relationship Id="rId9" Target="../media/image5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89729">
            <a:off x="-501512" y="9845567"/>
            <a:ext cx="19919519" cy="8229600"/>
            <a:chOff x="0" y="0"/>
            <a:chExt cx="5377540" cy="2221690"/>
          </a:xfrm>
        </p:grpSpPr>
        <p:sp>
          <p:nvSpPr>
            <p:cNvPr name="Freeform 3" id="3"/>
            <p:cNvSpPr/>
            <p:nvPr/>
          </p:nvSpPr>
          <p:spPr>
            <a:xfrm flipH="false" flipV="false" rot="0">
              <a:off x="0" y="0"/>
              <a:ext cx="5377540" cy="2221690"/>
            </a:xfrm>
            <a:custGeom>
              <a:avLst/>
              <a:gdLst/>
              <a:ahLst/>
              <a:cxnLst/>
              <a:rect r="r" b="b" t="t" l="l"/>
              <a:pathLst>
                <a:path h="2221690" w="5377540">
                  <a:moveTo>
                    <a:pt x="10494" y="0"/>
                  </a:moveTo>
                  <a:lnTo>
                    <a:pt x="5367046" y="0"/>
                  </a:lnTo>
                  <a:cubicBezTo>
                    <a:pt x="5369829" y="0"/>
                    <a:pt x="5372498" y="1106"/>
                    <a:pt x="5374466" y="3074"/>
                  </a:cubicBezTo>
                  <a:cubicBezTo>
                    <a:pt x="5376434" y="5042"/>
                    <a:pt x="5377540" y="7711"/>
                    <a:pt x="5377540" y="10494"/>
                  </a:cubicBezTo>
                  <a:lnTo>
                    <a:pt x="5377540" y="2211196"/>
                  </a:lnTo>
                  <a:cubicBezTo>
                    <a:pt x="5377540" y="2216992"/>
                    <a:pt x="5372841" y="2221690"/>
                    <a:pt x="5367046" y="2221690"/>
                  </a:cubicBezTo>
                  <a:lnTo>
                    <a:pt x="10494" y="2221690"/>
                  </a:lnTo>
                  <a:cubicBezTo>
                    <a:pt x="7711" y="2221690"/>
                    <a:pt x="5042" y="2220585"/>
                    <a:pt x="3074" y="2218617"/>
                  </a:cubicBezTo>
                  <a:cubicBezTo>
                    <a:pt x="1106" y="2216649"/>
                    <a:pt x="0" y="2213979"/>
                    <a:pt x="0" y="2211196"/>
                  </a:cubicBezTo>
                  <a:lnTo>
                    <a:pt x="0" y="10494"/>
                  </a:lnTo>
                  <a:cubicBezTo>
                    <a:pt x="0" y="4698"/>
                    <a:pt x="4698" y="0"/>
                    <a:pt x="10494" y="0"/>
                  </a:cubicBezTo>
                  <a:close/>
                </a:path>
              </a:pathLst>
            </a:custGeom>
            <a:solidFill>
              <a:srgbClr val="34622F"/>
            </a:solidFill>
          </p:spPr>
        </p:sp>
        <p:sp>
          <p:nvSpPr>
            <p:cNvPr name="TextBox 4" id="4"/>
            <p:cNvSpPr txBox="true"/>
            <p:nvPr/>
          </p:nvSpPr>
          <p:spPr>
            <a:xfrm>
              <a:off x="0" y="-47625"/>
              <a:ext cx="5377540" cy="2269315"/>
            </a:xfrm>
            <a:prstGeom prst="rect">
              <a:avLst/>
            </a:prstGeom>
          </p:spPr>
          <p:txBody>
            <a:bodyPr anchor="ctr" rtlCol="false" tIns="50800" lIns="50800" bIns="50800" rIns="50800"/>
            <a:lstStyle/>
            <a:p>
              <a:pPr algn="ctr">
                <a:lnSpc>
                  <a:spcPts val="3266"/>
                </a:lnSpc>
              </a:pPr>
            </a:p>
          </p:txBody>
        </p:sp>
      </p:grpSp>
      <p:sp>
        <p:nvSpPr>
          <p:cNvPr name="Freeform 5" id="5"/>
          <p:cNvSpPr/>
          <p:nvPr/>
        </p:nvSpPr>
        <p:spPr>
          <a:xfrm flipH="false" flipV="false" rot="0">
            <a:off x="1680100" y="650469"/>
            <a:ext cx="14927799" cy="9180597"/>
          </a:xfrm>
          <a:custGeom>
            <a:avLst/>
            <a:gdLst/>
            <a:ahLst/>
            <a:cxnLst/>
            <a:rect r="r" b="b" t="t" l="l"/>
            <a:pathLst>
              <a:path h="9180597" w="14927799">
                <a:moveTo>
                  <a:pt x="0" y="0"/>
                </a:moveTo>
                <a:lnTo>
                  <a:pt x="14927800" y="0"/>
                </a:lnTo>
                <a:lnTo>
                  <a:pt x="14927800" y="9180596"/>
                </a:lnTo>
                <a:lnTo>
                  <a:pt x="0" y="9180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44494">
            <a:off x="1045324" y="1545509"/>
            <a:ext cx="2701583" cy="2387217"/>
          </a:xfrm>
          <a:custGeom>
            <a:avLst/>
            <a:gdLst/>
            <a:ahLst/>
            <a:cxnLst/>
            <a:rect r="r" b="b" t="t" l="l"/>
            <a:pathLst>
              <a:path h="2387217" w="2701583">
                <a:moveTo>
                  <a:pt x="0" y="0"/>
                </a:moveTo>
                <a:lnTo>
                  <a:pt x="2701584" y="0"/>
                </a:lnTo>
                <a:lnTo>
                  <a:pt x="2701584" y="2387217"/>
                </a:lnTo>
                <a:lnTo>
                  <a:pt x="0" y="2387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937761" y="5240767"/>
            <a:ext cx="5427176" cy="9713066"/>
          </a:xfrm>
          <a:custGeom>
            <a:avLst/>
            <a:gdLst/>
            <a:ahLst/>
            <a:cxnLst/>
            <a:rect r="r" b="b" t="t" l="l"/>
            <a:pathLst>
              <a:path h="9713066" w="5427176">
                <a:moveTo>
                  <a:pt x="0" y="0"/>
                </a:moveTo>
                <a:lnTo>
                  <a:pt x="5427176" y="0"/>
                </a:lnTo>
                <a:lnTo>
                  <a:pt x="5427176" y="9713066"/>
                </a:lnTo>
                <a:lnTo>
                  <a:pt x="0" y="9713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607900" y="4272422"/>
            <a:ext cx="4044705" cy="647153"/>
          </a:xfrm>
          <a:custGeom>
            <a:avLst/>
            <a:gdLst/>
            <a:ahLst/>
            <a:cxnLst/>
            <a:rect r="r" b="b" t="t" l="l"/>
            <a:pathLst>
              <a:path h="647153" w="4044705">
                <a:moveTo>
                  <a:pt x="0" y="0"/>
                </a:moveTo>
                <a:lnTo>
                  <a:pt x="4044705" y="0"/>
                </a:lnTo>
                <a:lnTo>
                  <a:pt x="4044705" y="647153"/>
                </a:lnTo>
                <a:lnTo>
                  <a:pt x="0" y="6471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false" rot="0">
            <a:off x="-2431977" y="1028700"/>
            <a:ext cx="4112078" cy="657932"/>
          </a:xfrm>
          <a:custGeom>
            <a:avLst/>
            <a:gdLst/>
            <a:ahLst/>
            <a:cxnLst/>
            <a:rect r="r" b="b" t="t" l="l"/>
            <a:pathLst>
              <a:path h="657932" w="4112078">
                <a:moveTo>
                  <a:pt x="4112077" y="0"/>
                </a:moveTo>
                <a:lnTo>
                  <a:pt x="0" y="0"/>
                </a:lnTo>
                <a:lnTo>
                  <a:pt x="0" y="657932"/>
                </a:lnTo>
                <a:lnTo>
                  <a:pt x="4112077" y="657932"/>
                </a:lnTo>
                <a:lnTo>
                  <a:pt x="411207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398855" y="1357666"/>
            <a:ext cx="2593564" cy="2593564"/>
          </a:xfrm>
          <a:custGeom>
            <a:avLst/>
            <a:gdLst/>
            <a:ahLst/>
            <a:cxnLst/>
            <a:rect r="r" b="b" t="t" l="l"/>
            <a:pathLst>
              <a:path h="2593564" w="2593564">
                <a:moveTo>
                  <a:pt x="0" y="0"/>
                </a:moveTo>
                <a:lnTo>
                  <a:pt x="2593564" y="0"/>
                </a:lnTo>
                <a:lnTo>
                  <a:pt x="2593564" y="2593565"/>
                </a:lnTo>
                <a:lnTo>
                  <a:pt x="0" y="25935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4250279" y="3099939"/>
            <a:ext cx="9728235" cy="1429385"/>
          </a:xfrm>
          <a:prstGeom prst="rect">
            <a:avLst/>
          </a:prstGeom>
        </p:spPr>
        <p:txBody>
          <a:bodyPr anchor="t" rtlCol="false" tIns="0" lIns="0" bIns="0" rIns="0">
            <a:spAutoFit/>
          </a:bodyPr>
          <a:lstStyle/>
          <a:p>
            <a:pPr algn="ctr">
              <a:lnSpc>
                <a:spcPts val="11020"/>
              </a:lnSpc>
            </a:pPr>
            <a:r>
              <a:rPr lang="en-US" sz="9500">
                <a:solidFill>
                  <a:srgbClr val="544541"/>
                </a:solidFill>
                <a:latin typeface="Bobby Jones Soft"/>
              </a:rPr>
              <a:t>EcoSmartbins</a:t>
            </a:r>
          </a:p>
        </p:txBody>
      </p:sp>
      <p:sp>
        <p:nvSpPr>
          <p:cNvPr name="Freeform 12" id="12"/>
          <p:cNvSpPr/>
          <p:nvPr/>
        </p:nvSpPr>
        <p:spPr>
          <a:xfrm flipH="false" flipV="false" rot="0">
            <a:off x="-51140" y="4272422"/>
            <a:ext cx="4894512" cy="6797933"/>
          </a:xfrm>
          <a:custGeom>
            <a:avLst/>
            <a:gdLst/>
            <a:ahLst/>
            <a:cxnLst/>
            <a:rect r="r" b="b" t="t" l="l"/>
            <a:pathLst>
              <a:path h="6797933" w="4894512">
                <a:moveTo>
                  <a:pt x="0" y="0"/>
                </a:moveTo>
                <a:lnTo>
                  <a:pt x="4894512" y="0"/>
                </a:lnTo>
                <a:lnTo>
                  <a:pt x="4894512" y="6797934"/>
                </a:lnTo>
                <a:lnTo>
                  <a:pt x="0" y="679793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8014793" y="1686632"/>
            <a:ext cx="1610757" cy="1610757"/>
          </a:xfrm>
          <a:custGeom>
            <a:avLst/>
            <a:gdLst/>
            <a:ahLst/>
            <a:cxnLst/>
            <a:rect r="r" b="b" t="t" l="l"/>
            <a:pathLst>
              <a:path h="1610757" w="1610757">
                <a:moveTo>
                  <a:pt x="0" y="0"/>
                </a:moveTo>
                <a:lnTo>
                  <a:pt x="1610758" y="0"/>
                </a:lnTo>
                <a:lnTo>
                  <a:pt x="1610758" y="1610758"/>
                </a:lnTo>
                <a:lnTo>
                  <a:pt x="0" y="1610758"/>
                </a:lnTo>
                <a:lnTo>
                  <a:pt x="0" y="0"/>
                </a:lnTo>
                <a:close/>
              </a:path>
            </a:pathLst>
          </a:custGeom>
          <a:blipFill>
            <a:blip r:embed="rId14"/>
            <a:stretch>
              <a:fillRect l="0" t="0" r="0" b="0"/>
            </a:stretch>
          </a:blipFill>
        </p:spPr>
      </p:sp>
      <p:sp>
        <p:nvSpPr>
          <p:cNvPr name="Freeform 14" id="14"/>
          <p:cNvSpPr/>
          <p:nvPr/>
        </p:nvSpPr>
        <p:spPr>
          <a:xfrm flipH="false" flipV="false" rot="0">
            <a:off x="3655435" y="1686632"/>
            <a:ext cx="1504923" cy="1514956"/>
          </a:xfrm>
          <a:custGeom>
            <a:avLst/>
            <a:gdLst/>
            <a:ahLst/>
            <a:cxnLst/>
            <a:rect r="r" b="b" t="t" l="l"/>
            <a:pathLst>
              <a:path h="1514956" w="1504923">
                <a:moveTo>
                  <a:pt x="0" y="0"/>
                </a:moveTo>
                <a:lnTo>
                  <a:pt x="1504922" y="0"/>
                </a:lnTo>
                <a:lnTo>
                  <a:pt x="1504922" y="1514956"/>
                </a:lnTo>
                <a:lnTo>
                  <a:pt x="0" y="1514956"/>
                </a:lnTo>
                <a:lnTo>
                  <a:pt x="0" y="0"/>
                </a:lnTo>
                <a:close/>
              </a:path>
            </a:pathLst>
          </a:custGeom>
          <a:blipFill>
            <a:blip r:embed="rId15"/>
            <a:stretch>
              <a:fillRect l="0" t="0" r="0" b="0"/>
            </a:stretch>
          </a:blipFill>
        </p:spPr>
      </p:sp>
      <p:sp>
        <p:nvSpPr>
          <p:cNvPr name="Freeform 15" id="15"/>
          <p:cNvSpPr/>
          <p:nvPr/>
        </p:nvSpPr>
        <p:spPr>
          <a:xfrm flipH="false" flipV="false" rot="0">
            <a:off x="12685880" y="1686632"/>
            <a:ext cx="1679174" cy="1679174"/>
          </a:xfrm>
          <a:custGeom>
            <a:avLst/>
            <a:gdLst/>
            <a:ahLst/>
            <a:cxnLst/>
            <a:rect r="r" b="b" t="t" l="l"/>
            <a:pathLst>
              <a:path h="1679174" w="1679174">
                <a:moveTo>
                  <a:pt x="0" y="0"/>
                </a:moveTo>
                <a:lnTo>
                  <a:pt x="1679174" y="0"/>
                </a:lnTo>
                <a:lnTo>
                  <a:pt x="1679174" y="1679174"/>
                </a:lnTo>
                <a:lnTo>
                  <a:pt x="0" y="1679174"/>
                </a:lnTo>
                <a:lnTo>
                  <a:pt x="0" y="0"/>
                </a:lnTo>
                <a:close/>
              </a:path>
            </a:pathLst>
          </a:custGeom>
          <a:blipFill>
            <a:blip r:embed="rId16"/>
            <a:stretch>
              <a:fillRect l="0" t="0" r="0" b="0"/>
            </a:stretch>
          </a:blipFill>
        </p:spPr>
      </p:sp>
      <p:sp>
        <p:nvSpPr>
          <p:cNvPr name="TextBox 16" id="16"/>
          <p:cNvSpPr txBox="true"/>
          <p:nvPr/>
        </p:nvSpPr>
        <p:spPr>
          <a:xfrm rot="0">
            <a:off x="5572517" y="4348349"/>
            <a:ext cx="7142966" cy="3599102"/>
          </a:xfrm>
          <a:prstGeom prst="rect">
            <a:avLst/>
          </a:prstGeom>
        </p:spPr>
        <p:txBody>
          <a:bodyPr anchor="t" rtlCol="false" tIns="0" lIns="0" bIns="0" rIns="0">
            <a:spAutoFit/>
          </a:bodyPr>
          <a:lstStyle/>
          <a:p>
            <a:pPr algn="ctr">
              <a:lnSpc>
                <a:spcPts val="5744"/>
              </a:lnSpc>
            </a:pPr>
            <a:r>
              <a:rPr lang="en-US" sz="4103">
                <a:solidFill>
                  <a:srgbClr val="544541"/>
                </a:solidFill>
                <a:latin typeface="Jua"/>
              </a:rPr>
              <a:t>Révolution EcoSmart:</a:t>
            </a:r>
          </a:p>
          <a:p>
            <a:pPr algn="ctr">
              <a:lnSpc>
                <a:spcPts val="5744"/>
              </a:lnSpc>
            </a:pPr>
            <a:r>
              <a:rPr lang="en-US" sz="4103">
                <a:solidFill>
                  <a:srgbClr val="544541"/>
                </a:solidFill>
                <a:latin typeface="Jua"/>
              </a:rPr>
              <a:t> Le recyclage piloté par l'IA redéfinit la gestion des déchets</a:t>
            </a:r>
          </a:p>
          <a:p>
            <a:pPr algn="ctr" marL="0" indent="0" lvl="0">
              <a:lnSpc>
                <a:spcPts val="4904"/>
              </a:lnSpc>
              <a:spcBef>
                <a:spcPct val="0"/>
              </a:spcBef>
            </a:pPr>
          </a:p>
        </p:txBody>
      </p:sp>
      <p:sp>
        <p:nvSpPr>
          <p:cNvPr name="TextBox 17" id="17"/>
          <p:cNvSpPr txBox="true"/>
          <p:nvPr/>
        </p:nvSpPr>
        <p:spPr>
          <a:xfrm rot="0">
            <a:off x="4969857" y="7403499"/>
            <a:ext cx="2411164" cy="807512"/>
          </a:xfrm>
          <a:prstGeom prst="rect">
            <a:avLst/>
          </a:prstGeom>
        </p:spPr>
        <p:txBody>
          <a:bodyPr anchor="t" rtlCol="false" tIns="0" lIns="0" bIns="0" rIns="0">
            <a:spAutoFit/>
          </a:bodyPr>
          <a:lstStyle/>
          <a:p>
            <a:pPr algn="ctr">
              <a:lnSpc>
                <a:spcPts val="3266"/>
              </a:lnSpc>
            </a:pPr>
            <a:r>
              <a:rPr lang="en-US" sz="2333">
                <a:solidFill>
                  <a:srgbClr val="544541"/>
                </a:solidFill>
                <a:latin typeface="Canva Sans Bold"/>
              </a:rPr>
              <a:t>Encadré par:</a:t>
            </a:r>
          </a:p>
          <a:p>
            <a:pPr algn="ctr">
              <a:lnSpc>
                <a:spcPts val="3266"/>
              </a:lnSpc>
              <a:spcBef>
                <a:spcPct val="0"/>
              </a:spcBef>
            </a:pPr>
            <a:r>
              <a:rPr lang="en-US" sz="2333">
                <a:solidFill>
                  <a:srgbClr val="544541"/>
                </a:solidFill>
                <a:latin typeface="Canva Sans Bold"/>
              </a:rPr>
              <a:t>Dr. Ali Sahnoune</a:t>
            </a:r>
          </a:p>
        </p:txBody>
      </p:sp>
      <p:sp>
        <p:nvSpPr>
          <p:cNvPr name="TextBox 18" id="18"/>
          <p:cNvSpPr txBox="true"/>
          <p:nvPr/>
        </p:nvSpPr>
        <p:spPr>
          <a:xfrm rot="0">
            <a:off x="10997340" y="7403499"/>
            <a:ext cx="2207121" cy="807512"/>
          </a:xfrm>
          <a:prstGeom prst="rect">
            <a:avLst/>
          </a:prstGeom>
        </p:spPr>
        <p:txBody>
          <a:bodyPr anchor="t" rtlCol="false" tIns="0" lIns="0" bIns="0" rIns="0">
            <a:spAutoFit/>
          </a:bodyPr>
          <a:lstStyle/>
          <a:p>
            <a:pPr algn="ctr">
              <a:lnSpc>
                <a:spcPts val="3266"/>
              </a:lnSpc>
            </a:pPr>
            <a:r>
              <a:rPr lang="en-US" sz="2333">
                <a:solidFill>
                  <a:srgbClr val="544541"/>
                </a:solidFill>
                <a:latin typeface="Canva Sans Bold"/>
              </a:rPr>
              <a:t>Présenté par:</a:t>
            </a:r>
          </a:p>
          <a:p>
            <a:pPr algn="ctr">
              <a:lnSpc>
                <a:spcPts val="3266"/>
              </a:lnSpc>
              <a:spcBef>
                <a:spcPct val="0"/>
              </a:spcBef>
            </a:pPr>
            <a:r>
              <a:rPr lang="en-US" sz="2333">
                <a:solidFill>
                  <a:srgbClr val="544541"/>
                </a:solidFill>
                <a:latin typeface="Canva Sans Bold"/>
              </a:rPr>
              <a:t>Fadoua Ounissi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66750" y="666750"/>
            <a:ext cx="16954500" cy="952500"/>
            <a:chOff x="0" y="0"/>
            <a:chExt cx="4465383" cy="250864"/>
          </a:xfrm>
        </p:grpSpPr>
        <p:sp>
          <p:nvSpPr>
            <p:cNvPr name="Freeform 4" id="4"/>
            <p:cNvSpPr/>
            <p:nvPr/>
          </p:nvSpPr>
          <p:spPr>
            <a:xfrm flipH="false" flipV="false" rot="0">
              <a:off x="0" y="0"/>
              <a:ext cx="4465383" cy="250864"/>
            </a:xfrm>
            <a:custGeom>
              <a:avLst/>
              <a:gdLst/>
              <a:ahLst/>
              <a:cxnLst/>
              <a:rect r="r" b="b" t="t" l="l"/>
              <a:pathLst>
                <a:path h="250864" w="4465383">
                  <a:moveTo>
                    <a:pt x="45663" y="0"/>
                  </a:moveTo>
                  <a:lnTo>
                    <a:pt x="4419720" y="0"/>
                  </a:lnTo>
                  <a:cubicBezTo>
                    <a:pt x="4444939" y="0"/>
                    <a:pt x="4465383" y="20444"/>
                    <a:pt x="4465383" y="45663"/>
                  </a:cubicBezTo>
                  <a:lnTo>
                    <a:pt x="4465383" y="205201"/>
                  </a:lnTo>
                  <a:cubicBezTo>
                    <a:pt x="4465383" y="230420"/>
                    <a:pt x="4444939" y="250864"/>
                    <a:pt x="4419720" y="250864"/>
                  </a:cubicBezTo>
                  <a:lnTo>
                    <a:pt x="45663" y="250864"/>
                  </a:lnTo>
                  <a:cubicBezTo>
                    <a:pt x="20444" y="250864"/>
                    <a:pt x="0" y="230420"/>
                    <a:pt x="0" y="205201"/>
                  </a:cubicBezTo>
                  <a:lnTo>
                    <a:pt x="0" y="45663"/>
                  </a:lnTo>
                  <a:cubicBezTo>
                    <a:pt x="0" y="20444"/>
                    <a:pt x="20444" y="0"/>
                    <a:pt x="45663" y="0"/>
                  </a:cubicBezTo>
                  <a:close/>
                </a:path>
              </a:pathLst>
            </a:custGeom>
            <a:solidFill>
              <a:srgbClr val="E1F7E6"/>
            </a:solidFill>
            <a:ln cap="rnd">
              <a:noFill/>
              <a:prstDash val="solid"/>
              <a:round/>
            </a:ln>
          </p:spPr>
        </p:sp>
        <p:sp>
          <p:nvSpPr>
            <p:cNvPr name="TextBox 5" id="5"/>
            <p:cNvSpPr txBox="true"/>
            <p:nvPr/>
          </p:nvSpPr>
          <p:spPr>
            <a:xfrm>
              <a:off x="0" y="-38100"/>
              <a:ext cx="4465383" cy="28896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09625" y="809625"/>
            <a:ext cx="6095940" cy="666750"/>
            <a:chOff x="0" y="0"/>
            <a:chExt cx="1605515" cy="175605"/>
          </a:xfrm>
        </p:grpSpPr>
        <p:sp>
          <p:nvSpPr>
            <p:cNvPr name="Freeform 7" id="7"/>
            <p:cNvSpPr/>
            <p:nvPr/>
          </p:nvSpPr>
          <p:spPr>
            <a:xfrm flipH="false" flipV="false" rot="0">
              <a:off x="0" y="0"/>
              <a:ext cx="1605515" cy="175605"/>
            </a:xfrm>
            <a:custGeom>
              <a:avLst/>
              <a:gdLst/>
              <a:ahLst/>
              <a:cxnLst/>
              <a:rect r="r" b="b" t="t" l="l"/>
              <a:pathLst>
                <a:path h="175605" w="1605515">
                  <a:moveTo>
                    <a:pt x="87802" y="0"/>
                  </a:moveTo>
                  <a:lnTo>
                    <a:pt x="1517713" y="0"/>
                  </a:lnTo>
                  <a:cubicBezTo>
                    <a:pt x="1540999" y="0"/>
                    <a:pt x="1563332" y="9251"/>
                    <a:pt x="1579798" y="25717"/>
                  </a:cubicBezTo>
                  <a:cubicBezTo>
                    <a:pt x="1596265" y="42183"/>
                    <a:pt x="1605515" y="64516"/>
                    <a:pt x="1605515" y="87802"/>
                  </a:cubicBezTo>
                  <a:lnTo>
                    <a:pt x="1605515" y="87802"/>
                  </a:lnTo>
                  <a:cubicBezTo>
                    <a:pt x="1605515" y="136294"/>
                    <a:pt x="1566205" y="175605"/>
                    <a:pt x="1517713" y="175605"/>
                  </a:cubicBezTo>
                  <a:lnTo>
                    <a:pt x="87802" y="175605"/>
                  </a:lnTo>
                  <a:cubicBezTo>
                    <a:pt x="39311" y="175605"/>
                    <a:pt x="0" y="136294"/>
                    <a:pt x="0" y="87802"/>
                  </a:cubicBezTo>
                  <a:lnTo>
                    <a:pt x="0" y="87802"/>
                  </a:lnTo>
                  <a:cubicBezTo>
                    <a:pt x="0" y="39311"/>
                    <a:pt x="39311" y="0"/>
                    <a:pt x="87802" y="0"/>
                  </a:cubicBezTo>
                  <a:close/>
                </a:path>
              </a:pathLst>
            </a:custGeom>
            <a:solidFill>
              <a:srgbClr val="5BA66B"/>
            </a:solidFill>
            <a:ln cap="rnd">
              <a:noFill/>
              <a:prstDash val="solid"/>
              <a:round/>
            </a:ln>
          </p:spPr>
        </p:sp>
        <p:sp>
          <p:nvSpPr>
            <p:cNvPr name="TextBox 8" id="8"/>
            <p:cNvSpPr txBox="true"/>
            <p:nvPr/>
          </p:nvSpPr>
          <p:spPr>
            <a:xfrm>
              <a:off x="0" y="-38100"/>
              <a:ext cx="1605515" cy="21370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631136" y="809625"/>
            <a:ext cx="2847819" cy="666750"/>
            <a:chOff x="0" y="0"/>
            <a:chExt cx="750043" cy="175605"/>
          </a:xfrm>
        </p:grpSpPr>
        <p:sp>
          <p:nvSpPr>
            <p:cNvPr name="Freeform 10" id="10"/>
            <p:cNvSpPr/>
            <p:nvPr/>
          </p:nvSpPr>
          <p:spPr>
            <a:xfrm flipH="false" flipV="false" rot="0">
              <a:off x="0" y="0"/>
              <a:ext cx="750043" cy="175605"/>
            </a:xfrm>
            <a:custGeom>
              <a:avLst/>
              <a:gdLst/>
              <a:ahLst/>
              <a:cxnLst/>
              <a:rect r="r" b="b" t="t" l="l"/>
              <a:pathLst>
                <a:path h="175605" w="750043">
                  <a:moveTo>
                    <a:pt x="87802" y="0"/>
                  </a:moveTo>
                  <a:lnTo>
                    <a:pt x="662240" y="0"/>
                  </a:lnTo>
                  <a:cubicBezTo>
                    <a:pt x="710732" y="0"/>
                    <a:pt x="750043" y="39311"/>
                    <a:pt x="750043" y="87802"/>
                  </a:cubicBezTo>
                  <a:lnTo>
                    <a:pt x="750043" y="87802"/>
                  </a:lnTo>
                  <a:cubicBezTo>
                    <a:pt x="750043" y="111089"/>
                    <a:pt x="740792" y="133422"/>
                    <a:pt x="724326" y="149888"/>
                  </a:cubicBezTo>
                  <a:cubicBezTo>
                    <a:pt x="707860" y="166354"/>
                    <a:pt x="685527" y="175605"/>
                    <a:pt x="662240" y="175605"/>
                  </a:cubicBezTo>
                  <a:lnTo>
                    <a:pt x="87802" y="175605"/>
                  </a:lnTo>
                  <a:cubicBezTo>
                    <a:pt x="39311" y="175605"/>
                    <a:pt x="0" y="136294"/>
                    <a:pt x="0" y="87802"/>
                  </a:cubicBezTo>
                  <a:lnTo>
                    <a:pt x="0" y="87802"/>
                  </a:lnTo>
                  <a:cubicBezTo>
                    <a:pt x="0" y="39311"/>
                    <a:pt x="39311" y="0"/>
                    <a:pt x="87802" y="0"/>
                  </a:cubicBezTo>
                  <a:close/>
                </a:path>
              </a:pathLst>
            </a:custGeom>
            <a:solidFill>
              <a:srgbClr val="5BA66B"/>
            </a:solidFill>
            <a:ln cap="rnd">
              <a:noFill/>
              <a:prstDash val="solid"/>
              <a:round/>
            </a:ln>
          </p:spPr>
        </p:sp>
        <p:sp>
          <p:nvSpPr>
            <p:cNvPr name="TextBox 11" id="11"/>
            <p:cNvSpPr txBox="true"/>
            <p:nvPr/>
          </p:nvSpPr>
          <p:spPr>
            <a:xfrm>
              <a:off x="0" y="-38100"/>
              <a:ext cx="750043" cy="21370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2700000">
            <a:off x="15246822" y="334777"/>
            <a:ext cx="1616446" cy="1616446"/>
          </a:xfrm>
          <a:custGeom>
            <a:avLst/>
            <a:gdLst/>
            <a:ahLst/>
            <a:cxnLst/>
            <a:rect r="r" b="b" t="t" l="l"/>
            <a:pathLst>
              <a:path h="1616446" w="1616446">
                <a:moveTo>
                  <a:pt x="0" y="0"/>
                </a:moveTo>
                <a:lnTo>
                  <a:pt x="1616446" y="0"/>
                </a:lnTo>
                <a:lnTo>
                  <a:pt x="1616446" y="1616446"/>
                </a:lnTo>
                <a:lnTo>
                  <a:pt x="0" y="1616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8150697" y="2091493"/>
            <a:ext cx="9470553" cy="5128821"/>
            <a:chOff x="0" y="0"/>
            <a:chExt cx="2494302" cy="1350801"/>
          </a:xfrm>
        </p:grpSpPr>
        <p:sp>
          <p:nvSpPr>
            <p:cNvPr name="Freeform 14" id="14"/>
            <p:cNvSpPr/>
            <p:nvPr/>
          </p:nvSpPr>
          <p:spPr>
            <a:xfrm flipH="false" flipV="false" rot="0">
              <a:off x="0" y="0"/>
              <a:ext cx="2494302" cy="1350801"/>
            </a:xfrm>
            <a:custGeom>
              <a:avLst/>
              <a:gdLst/>
              <a:ahLst/>
              <a:cxnLst/>
              <a:rect r="r" b="b" t="t" l="l"/>
              <a:pathLst>
                <a:path h="1350801" w="2494302">
                  <a:moveTo>
                    <a:pt x="40874" y="0"/>
                  </a:moveTo>
                  <a:lnTo>
                    <a:pt x="2453428" y="0"/>
                  </a:lnTo>
                  <a:cubicBezTo>
                    <a:pt x="2464269" y="0"/>
                    <a:pt x="2474665" y="4306"/>
                    <a:pt x="2482330" y="11972"/>
                  </a:cubicBezTo>
                  <a:cubicBezTo>
                    <a:pt x="2489995" y="19637"/>
                    <a:pt x="2494302" y="30033"/>
                    <a:pt x="2494302" y="40874"/>
                  </a:cubicBezTo>
                  <a:lnTo>
                    <a:pt x="2494302" y="1309927"/>
                  </a:lnTo>
                  <a:cubicBezTo>
                    <a:pt x="2494302" y="1320767"/>
                    <a:pt x="2489995" y="1331164"/>
                    <a:pt x="2482330" y="1338829"/>
                  </a:cubicBezTo>
                  <a:cubicBezTo>
                    <a:pt x="2474665" y="1346494"/>
                    <a:pt x="2464269" y="1350801"/>
                    <a:pt x="2453428" y="1350801"/>
                  </a:cubicBezTo>
                  <a:lnTo>
                    <a:pt x="40874" y="1350801"/>
                  </a:lnTo>
                  <a:cubicBezTo>
                    <a:pt x="30033" y="1350801"/>
                    <a:pt x="19637" y="1346494"/>
                    <a:pt x="11972" y="1338829"/>
                  </a:cubicBezTo>
                  <a:cubicBezTo>
                    <a:pt x="4306" y="1331164"/>
                    <a:pt x="0" y="1320767"/>
                    <a:pt x="0" y="1309927"/>
                  </a:cubicBezTo>
                  <a:lnTo>
                    <a:pt x="0" y="40874"/>
                  </a:lnTo>
                  <a:cubicBezTo>
                    <a:pt x="0" y="30033"/>
                    <a:pt x="4306" y="19637"/>
                    <a:pt x="11972" y="11972"/>
                  </a:cubicBezTo>
                  <a:cubicBezTo>
                    <a:pt x="19637" y="4306"/>
                    <a:pt x="30033" y="0"/>
                    <a:pt x="40874" y="0"/>
                  </a:cubicBezTo>
                  <a:close/>
                </a:path>
              </a:pathLst>
            </a:custGeom>
            <a:solidFill>
              <a:srgbClr val="5BA66B"/>
            </a:solidFill>
            <a:ln cap="rnd">
              <a:noFill/>
              <a:prstDash val="solid"/>
              <a:round/>
            </a:ln>
          </p:spPr>
        </p:sp>
        <p:sp>
          <p:nvSpPr>
            <p:cNvPr name="TextBox 15" id="15"/>
            <p:cNvSpPr txBox="true"/>
            <p:nvPr/>
          </p:nvSpPr>
          <p:spPr>
            <a:xfrm>
              <a:off x="0" y="-38100"/>
              <a:ext cx="2494302" cy="1388901"/>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6455233" y="8472969"/>
            <a:ext cx="1166017" cy="1168141"/>
          </a:xfrm>
          <a:custGeom>
            <a:avLst/>
            <a:gdLst/>
            <a:ahLst/>
            <a:cxnLst/>
            <a:rect r="r" b="b" t="t" l="l"/>
            <a:pathLst>
              <a:path h="1168141" w="1166017">
                <a:moveTo>
                  <a:pt x="0" y="0"/>
                </a:moveTo>
                <a:lnTo>
                  <a:pt x="1166017" y="0"/>
                </a:lnTo>
                <a:lnTo>
                  <a:pt x="1166017" y="1168141"/>
                </a:lnTo>
                <a:lnTo>
                  <a:pt x="0" y="1168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true" flipV="true" rot="0">
            <a:off x="127227" y="1817764"/>
            <a:ext cx="1874932" cy="1230637"/>
          </a:xfrm>
          <a:custGeom>
            <a:avLst/>
            <a:gdLst/>
            <a:ahLst/>
            <a:cxnLst/>
            <a:rect r="r" b="b" t="t" l="l"/>
            <a:pathLst>
              <a:path h="1230637" w="1874932">
                <a:moveTo>
                  <a:pt x="1874932" y="1230637"/>
                </a:moveTo>
                <a:lnTo>
                  <a:pt x="0" y="1230637"/>
                </a:lnTo>
                <a:lnTo>
                  <a:pt x="0" y="0"/>
                </a:lnTo>
                <a:lnTo>
                  <a:pt x="1874932" y="0"/>
                </a:lnTo>
                <a:lnTo>
                  <a:pt x="1874932" y="1230637"/>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3954890" y="2868270"/>
            <a:ext cx="1874932" cy="1230637"/>
          </a:xfrm>
          <a:custGeom>
            <a:avLst/>
            <a:gdLst/>
            <a:ahLst/>
            <a:cxnLst/>
            <a:rect r="r" b="b" t="t" l="l"/>
            <a:pathLst>
              <a:path h="1230637" w="1874932">
                <a:moveTo>
                  <a:pt x="0" y="0"/>
                </a:moveTo>
                <a:lnTo>
                  <a:pt x="1874932" y="0"/>
                </a:lnTo>
                <a:lnTo>
                  <a:pt x="1874932" y="1230638"/>
                </a:lnTo>
                <a:lnTo>
                  <a:pt x="0" y="1230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8573902" y="2041291"/>
            <a:ext cx="8905052" cy="5143500"/>
          </a:xfrm>
          <a:prstGeom prst="rect">
            <a:avLst/>
          </a:prstGeom>
        </p:spPr>
        <p:txBody>
          <a:bodyPr anchor="t" rtlCol="false" tIns="0" lIns="0" bIns="0" rIns="0">
            <a:spAutoFit/>
          </a:bodyPr>
          <a:lstStyle/>
          <a:p>
            <a:pPr algn="ctr">
              <a:lnSpc>
                <a:spcPts val="4439"/>
              </a:lnSpc>
            </a:pPr>
            <a:r>
              <a:rPr lang="en-US" sz="3699">
                <a:solidFill>
                  <a:srgbClr val="F4FFF8"/>
                </a:solidFill>
                <a:latin typeface="Jua"/>
              </a:rPr>
              <a:t>C’est un package (ensemble) qui contient une application mobile intelligente associée à une poubelle innovante qui utilise des capteurs IoT et l’IA, appelée "EcoSmart Bins". Cette application intègre des fonctionnalités avancées d'intelligence artificielle pour résoudre plusieurs problèmes liés à la gestion des déchets recyclables.</a:t>
            </a:r>
          </a:p>
        </p:txBody>
      </p:sp>
      <p:grpSp>
        <p:nvGrpSpPr>
          <p:cNvPr name="Group 20" id="20"/>
          <p:cNvGrpSpPr/>
          <p:nvPr/>
        </p:nvGrpSpPr>
        <p:grpSpPr>
          <a:xfrm rot="0">
            <a:off x="1064693" y="4198864"/>
            <a:ext cx="4633933" cy="3089906"/>
            <a:chOff x="0" y="0"/>
            <a:chExt cx="6178577" cy="4119875"/>
          </a:xfrm>
        </p:grpSpPr>
        <p:sp>
          <p:nvSpPr>
            <p:cNvPr name="Freeform 21" id="21"/>
            <p:cNvSpPr/>
            <p:nvPr/>
          </p:nvSpPr>
          <p:spPr>
            <a:xfrm flipH="false" flipV="false" rot="0">
              <a:off x="0" y="0"/>
              <a:ext cx="6178577" cy="4119875"/>
            </a:xfrm>
            <a:custGeom>
              <a:avLst/>
              <a:gdLst/>
              <a:ahLst/>
              <a:cxnLst/>
              <a:rect r="r" b="b" t="t" l="l"/>
              <a:pathLst>
                <a:path h="4119875" w="6178577">
                  <a:moveTo>
                    <a:pt x="0" y="0"/>
                  </a:moveTo>
                  <a:lnTo>
                    <a:pt x="6178577" y="0"/>
                  </a:lnTo>
                  <a:lnTo>
                    <a:pt x="6178577" y="4119875"/>
                  </a:lnTo>
                  <a:lnTo>
                    <a:pt x="0" y="4119875"/>
                  </a:lnTo>
                  <a:lnTo>
                    <a:pt x="0" y="0"/>
                  </a:lnTo>
                  <a:close/>
                </a:path>
              </a:pathLst>
            </a:custGeom>
            <a:blipFill>
              <a:blip r:embed="rId9"/>
              <a:stretch>
                <a:fillRect l="0" t="0" r="0" b="0"/>
              </a:stretch>
            </a:blipFill>
          </p:spPr>
        </p:sp>
      </p:grpSp>
      <p:sp>
        <p:nvSpPr>
          <p:cNvPr name="Freeform 22" id="22"/>
          <p:cNvSpPr/>
          <p:nvPr/>
        </p:nvSpPr>
        <p:spPr>
          <a:xfrm flipH="false" flipV="false" rot="0">
            <a:off x="8815016" y="9482818"/>
            <a:ext cx="657967" cy="804182"/>
          </a:xfrm>
          <a:custGeom>
            <a:avLst/>
            <a:gdLst/>
            <a:ahLst/>
            <a:cxnLst/>
            <a:rect r="r" b="b" t="t" l="l"/>
            <a:pathLst>
              <a:path h="804182" w="657967">
                <a:moveTo>
                  <a:pt x="0" y="0"/>
                </a:moveTo>
                <a:lnTo>
                  <a:pt x="657968" y="0"/>
                </a:lnTo>
                <a:lnTo>
                  <a:pt x="657968" y="804182"/>
                </a:lnTo>
                <a:lnTo>
                  <a:pt x="0" y="804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568176" y="7536420"/>
            <a:ext cx="12665773" cy="2850648"/>
          </a:xfrm>
          <a:prstGeom prst="rect">
            <a:avLst/>
          </a:prstGeom>
        </p:spPr>
        <p:txBody>
          <a:bodyPr anchor="t" rtlCol="false" tIns="0" lIns="0" bIns="0" rIns="0">
            <a:spAutoFit/>
          </a:bodyPr>
          <a:lstStyle/>
          <a:p>
            <a:pPr algn="l">
              <a:lnSpc>
                <a:spcPts val="9827"/>
              </a:lnSpc>
            </a:pPr>
            <a:r>
              <a:rPr lang="en-US" sz="10918">
                <a:solidFill>
                  <a:srgbClr val="E1F7E6"/>
                </a:solidFill>
                <a:latin typeface="Jua"/>
              </a:rPr>
              <a:t>ECOSMART</a:t>
            </a:r>
          </a:p>
          <a:p>
            <a:pPr algn="l" marL="0" indent="0" lvl="0">
              <a:lnSpc>
                <a:spcPts val="9827"/>
              </a:lnSpc>
            </a:pPr>
            <a:r>
              <a:rPr lang="en-US" sz="10918">
                <a:solidFill>
                  <a:srgbClr val="E1F7E6"/>
                </a:solidFill>
                <a:latin typeface="Jua"/>
              </a:rPr>
              <a:t>BINS</a:t>
            </a:r>
          </a:p>
        </p:txBody>
      </p:sp>
      <p:sp>
        <p:nvSpPr>
          <p:cNvPr name="TextBox 24" id="24"/>
          <p:cNvSpPr txBox="true"/>
          <p:nvPr/>
        </p:nvSpPr>
        <p:spPr>
          <a:xfrm rot="0">
            <a:off x="568176" y="2360202"/>
            <a:ext cx="4926726" cy="1691379"/>
          </a:xfrm>
          <a:prstGeom prst="rect">
            <a:avLst/>
          </a:prstGeom>
        </p:spPr>
        <p:txBody>
          <a:bodyPr anchor="t" rtlCol="false" tIns="0" lIns="0" bIns="0" rIns="0">
            <a:spAutoFit/>
          </a:bodyPr>
          <a:lstStyle/>
          <a:p>
            <a:pPr algn="l">
              <a:lnSpc>
                <a:spcPts val="3171"/>
              </a:lnSpc>
            </a:pPr>
            <a:r>
              <a:rPr lang="en-US" sz="3171">
                <a:solidFill>
                  <a:srgbClr val="28A497"/>
                </a:solidFill>
                <a:latin typeface="Jua"/>
              </a:rPr>
              <a:t>RECYCLONS CORRECTEMENT LES DÉCHETS POUR PROTÉGER LA TERRE</a:t>
            </a:r>
          </a:p>
        </p:txBody>
      </p:sp>
      <p:sp>
        <p:nvSpPr>
          <p:cNvPr name="TextBox 25" id="25"/>
          <p:cNvSpPr txBox="true"/>
          <p:nvPr/>
        </p:nvSpPr>
        <p:spPr>
          <a:xfrm rot="0">
            <a:off x="809625" y="919140"/>
            <a:ext cx="6095940" cy="485775"/>
          </a:xfrm>
          <a:prstGeom prst="rect">
            <a:avLst/>
          </a:prstGeom>
        </p:spPr>
        <p:txBody>
          <a:bodyPr anchor="t" rtlCol="false" tIns="0" lIns="0" bIns="0" rIns="0">
            <a:spAutoFit/>
          </a:bodyPr>
          <a:lstStyle/>
          <a:p>
            <a:pPr algn="ctr">
              <a:lnSpc>
                <a:spcPts val="3599"/>
              </a:lnSpc>
            </a:pPr>
            <a:r>
              <a:rPr lang="en-US" sz="2999">
                <a:solidFill>
                  <a:srgbClr val="F4FFF8"/>
                </a:solidFill>
                <a:latin typeface="Telegraf"/>
              </a:rPr>
              <a:t>C’EST QUOI NOTRE SYSTÈME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37813" y="-428625"/>
            <a:ext cx="7953423" cy="9978158"/>
          </a:xfrm>
          <a:custGeom>
            <a:avLst/>
            <a:gdLst/>
            <a:ahLst/>
            <a:cxnLst/>
            <a:rect r="r" b="b" t="t" l="l"/>
            <a:pathLst>
              <a:path h="9978158" w="7953423">
                <a:moveTo>
                  <a:pt x="0" y="0"/>
                </a:moveTo>
                <a:lnTo>
                  <a:pt x="7953423" y="0"/>
                </a:lnTo>
                <a:lnTo>
                  <a:pt x="7953423" y="9978158"/>
                </a:lnTo>
                <a:lnTo>
                  <a:pt x="0" y="9978158"/>
                </a:lnTo>
                <a:lnTo>
                  <a:pt x="0" y="0"/>
                </a:lnTo>
                <a:close/>
              </a:path>
            </a:pathLst>
          </a:custGeom>
          <a:blipFill>
            <a:blip r:embed="rId2"/>
            <a:stretch>
              <a:fillRect l="0" t="0" r="0" b="0"/>
            </a:stretch>
          </a:blipFill>
        </p:spPr>
      </p:sp>
      <p:sp>
        <p:nvSpPr>
          <p:cNvPr name="Freeform 3" id="3"/>
          <p:cNvSpPr/>
          <p:nvPr/>
        </p:nvSpPr>
        <p:spPr>
          <a:xfrm flipH="false" flipV="false" rot="0">
            <a:off x="8855529" y="9801556"/>
            <a:ext cx="163286" cy="485444"/>
          </a:xfrm>
          <a:custGeom>
            <a:avLst/>
            <a:gdLst/>
            <a:ahLst/>
            <a:cxnLst/>
            <a:rect r="r" b="b" t="t" l="l"/>
            <a:pathLst>
              <a:path h="485444" w="163286">
                <a:moveTo>
                  <a:pt x="0" y="0"/>
                </a:moveTo>
                <a:lnTo>
                  <a:pt x="163285" y="0"/>
                </a:lnTo>
                <a:lnTo>
                  <a:pt x="163285" y="485444"/>
                </a:lnTo>
                <a:lnTo>
                  <a:pt x="0" y="485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018814" y="9801556"/>
            <a:ext cx="163286" cy="485444"/>
          </a:xfrm>
          <a:custGeom>
            <a:avLst/>
            <a:gdLst/>
            <a:ahLst/>
            <a:cxnLst/>
            <a:rect r="r" b="b" t="t" l="l"/>
            <a:pathLst>
              <a:path h="485444" w="163286">
                <a:moveTo>
                  <a:pt x="0" y="0"/>
                </a:moveTo>
                <a:lnTo>
                  <a:pt x="163286" y="0"/>
                </a:lnTo>
                <a:lnTo>
                  <a:pt x="163286" y="485444"/>
                </a:lnTo>
                <a:lnTo>
                  <a:pt x="0" y="485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0">
            <a:off x="2771680" y="3345674"/>
            <a:ext cx="12178648" cy="5104213"/>
            <a:chOff x="0" y="0"/>
            <a:chExt cx="16238198" cy="6805617"/>
          </a:xfrm>
        </p:grpSpPr>
        <p:sp>
          <p:nvSpPr>
            <p:cNvPr name="Freeform 3" id="3"/>
            <p:cNvSpPr/>
            <p:nvPr/>
          </p:nvSpPr>
          <p:spPr>
            <a:xfrm flipH="false" flipV="false" rot="92033">
              <a:off x="233280" y="364784"/>
              <a:ext cx="15924404" cy="6228814"/>
            </a:xfrm>
            <a:custGeom>
              <a:avLst/>
              <a:gdLst/>
              <a:ahLst/>
              <a:cxnLst/>
              <a:rect r="r" b="b" t="t" l="l"/>
              <a:pathLst>
                <a:path h="6228814" w="15924404">
                  <a:moveTo>
                    <a:pt x="0" y="0"/>
                  </a:moveTo>
                  <a:lnTo>
                    <a:pt x="15924403" y="0"/>
                  </a:lnTo>
                  <a:lnTo>
                    <a:pt x="15924403" y="6228814"/>
                  </a:lnTo>
                  <a:lnTo>
                    <a:pt x="0" y="6228814"/>
                  </a:lnTo>
                  <a:lnTo>
                    <a:pt x="0" y="0"/>
                  </a:lnTo>
                  <a:close/>
                </a:path>
              </a:pathLst>
            </a:custGeom>
            <a:blipFill>
              <a:blip r:embed="rId2">
                <a:alphaModFix amt="60000"/>
              </a:blip>
              <a:stretch>
                <a:fillRect l="-1056" t="-10951" r="-1056" b="0"/>
              </a:stretch>
            </a:blipFill>
          </p:spPr>
        </p:sp>
        <p:sp>
          <p:nvSpPr>
            <p:cNvPr name="Freeform 4" id="4"/>
            <p:cNvSpPr/>
            <p:nvPr/>
          </p:nvSpPr>
          <p:spPr>
            <a:xfrm flipH="false" flipV="false" rot="92033">
              <a:off x="80514" y="212019"/>
              <a:ext cx="15924404" cy="6228814"/>
            </a:xfrm>
            <a:custGeom>
              <a:avLst/>
              <a:gdLst/>
              <a:ahLst/>
              <a:cxnLst/>
              <a:rect r="r" b="b" t="t" l="l"/>
              <a:pathLst>
                <a:path h="6228814" w="15924404">
                  <a:moveTo>
                    <a:pt x="0" y="0"/>
                  </a:moveTo>
                  <a:lnTo>
                    <a:pt x="15924404" y="0"/>
                  </a:lnTo>
                  <a:lnTo>
                    <a:pt x="15924404" y="6228814"/>
                  </a:lnTo>
                  <a:lnTo>
                    <a:pt x="0" y="6228814"/>
                  </a:lnTo>
                  <a:lnTo>
                    <a:pt x="0" y="0"/>
                  </a:lnTo>
                  <a:close/>
                </a:path>
              </a:pathLst>
            </a:custGeom>
            <a:blipFill>
              <a:blip r:embed="rId3"/>
              <a:stretch>
                <a:fillRect l="-1056" t="-10951" r="-1056" b="0"/>
              </a:stretch>
            </a:blipFill>
          </p:spPr>
        </p:sp>
      </p:grpSp>
      <p:sp>
        <p:nvSpPr>
          <p:cNvPr name="TextBox 5" id="5"/>
          <p:cNvSpPr txBox="true"/>
          <p:nvPr/>
        </p:nvSpPr>
        <p:spPr>
          <a:xfrm rot="0">
            <a:off x="4390691" y="4859978"/>
            <a:ext cx="9225674" cy="3342259"/>
          </a:xfrm>
          <a:prstGeom prst="rect">
            <a:avLst/>
          </a:prstGeom>
        </p:spPr>
        <p:txBody>
          <a:bodyPr anchor="t" rtlCol="false" tIns="0" lIns="0" bIns="0" rIns="0">
            <a:spAutoFit/>
          </a:bodyPr>
          <a:lstStyle/>
          <a:p>
            <a:pPr algn="ctr">
              <a:lnSpc>
                <a:spcPts val="11602"/>
              </a:lnSpc>
            </a:pPr>
            <a:r>
              <a:rPr lang="en-US" sz="12213" spc="-732">
                <a:solidFill>
                  <a:srgbClr val="000000"/>
                </a:solidFill>
                <a:latin typeface="Gaegu Bold"/>
              </a:rPr>
              <a:t>IMPORTANCE </a:t>
            </a:r>
          </a:p>
          <a:p>
            <a:pPr algn="ctr">
              <a:lnSpc>
                <a:spcPts val="11602"/>
              </a:lnSpc>
            </a:pPr>
            <a:r>
              <a:rPr lang="en-US" sz="12213" spc="-732">
                <a:solidFill>
                  <a:srgbClr val="000000"/>
                </a:solidFill>
                <a:latin typeface="Gaegu Bold"/>
              </a:rPr>
              <a:t>DU PROJET </a:t>
            </a:r>
          </a:p>
        </p:txBody>
      </p:sp>
      <p:sp>
        <p:nvSpPr>
          <p:cNvPr name="Freeform 6" id="6"/>
          <p:cNvSpPr/>
          <p:nvPr/>
        </p:nvSpPr>
        <p:spPr>
          <a:xfrm flipH="false" flipV="false" rot="-2700000">
            <a:off x="10052874" y="2470557"/>
            <a:ext cx="940043" cy="1347732"/>
          </a:xfrm>
          <a:custGeom>
            <a:avLst/>
            <a:gdLst/>
            <a:ahLst/>
            <a:cxnLst/>
            <a:rect r="r" b="b" t="t" l="l"/>
            <a:pathLst>
              <a:path h="1347732" w="940043">
                <a:moveTo>
                  <a:pt x="0" y="0"/>
                </a:moveTo>
                <a:lnTo>
                  <a:pt x="940043" y="0"/>
                </a:lnTo>
                <a:lnTo>
                  <a:pt x="940043" y="1347732"/>
                </a:lnTo>
                <a:lnTo>
                  <a:pt x="0" y="13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75443">
            <a:off x="2955026" y="4199333"/>
            <a:ext cx="1139379" cy="1037871"/>
          </a:xfrm>
          <a:custGeom>
            <a:avLst/>
            <a:gdLst/>
            <a:ahLst/>
            <a:cxnLst/>
            <a:rect r="r" b="b" t="t" l="l"/>
            <a:pathLst>
              <a:path h="1037871" w="1139379">
                <a:moveTo>
                  <a:pt x="0" y="0"/>
                </a:moveTo>
                <a:lnTo>
                  <a:pt x="1139379" y="0"/>
                </a:lnTo>
                <a:lnTo>
                  <a:pt x="1139379" y="1037870"/>
                </a:lnTo>
                <a:lnTo>
                  <a:pt x="0" y="1037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88621">
            <a:off x="13056416" y="6696428"/>
            <a:ext cx="1852630" cy="2886533"/>
          </a:xfrm>
          <a:custGeom>
            <a:avLst/>
            <a:gdLst/>
            <a:ahLst/>
            <a:cxnLst/>
            <a:rect r="r" b="b" t="t" l="l"/>
            <a:pathLst>
              <a:path h="2886533" w="1852630">
                <a:moveTo>
                  <a:pt x="0" y="0"/>
                </a:moveTo>
                <a:lnTo>
                  <a:pt x="1852629" y="0"/>
                </a:lnTo>
                <a:lnTo>
                  <a:pt x="1852629" y="2886534"/>
                </a:lnTo>
                <a:lnTo>
                  <a:pt x="0" y="2886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04326">
            <a:off x="1824335" y="5038846"/>
            <a:ext cx="2982270" cy="4869012"/>
          </a:xfrm>
          <a:custGeom>
            <a:avLst/>
            <a:gdLst/>
            <a:ahLst/>
            <a:cxnLst/>
            <a:rect r="r" b="b" t="t" l="l"/>
            <a:pathLst>
              <a:path h="4869012" w="2982270">
                <a:moveTo>
                  <a:pt x="0" y="0"/>
                </a:moveTo>
                <a:lnTo>
                  <a:pt x="2982270" y="0"/>
                </a:lnTo>
                <a:lnTo>
                  <a:pt x="2982270" y="4869011"/>
                </a:lnTo>
                <a:lnTo>
                  <a:pt x="0" y="48690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799241" y="2546124"/>
            <a:ext cx="4366980" cy="3351657"/>
          </a:xfrm>
          <a:custGeom>
            <a:avLst/>
            <a:gdLst/>
            <a:ahLst/>
            <a:cxnLst/>
            <a:rect r="r" b="b" t="t" l="l"/>
            <a:pathLst>
              <a:path h="3351657" w="4366980">
                <a:moveTo>
                  <a:pt x="0" y="0"/>
                </a:moveTo>
                <a:lnTo>
                  <a:pt x="4366979" y="0"/>
                </a:lnTo>
                <a:lnTo>
                  <a:pt x="4366979" y="3351657"/>
                </a:lnTo>
                <a:lnTo>
                  <a:pt x="0" y="33516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4057876">
            <a:off x="6022523" y="2049367"/>
            <a:ext cx="1188475" cy="2351300"/>
          </a:xfrm>
          <a:custGeom>
            <a:avLst/>
            <a:gdLst/>
            <a:ahLst/>
            <a:cxnLst/>
            <a:rect r="r" b="b" t="t" l="l"/>
            <a:pathLst>
              <a:path h="2351300" w="1188475">
                <a:moveTo>
                  <a:pt x="1188475" y="0"/>
                </a:moveTo>
                <a:lnTo>
                  <a:pt x="0" y="0"/>
                </a:lnTo>
                <a:lnTo>
                  <a:pt x="0" y="2351299"/>
                </a:lnTo>
                <a:lnTo>
                  <a:pt x="1188475" y="2351299"/>
                </a:lnTo>
                <a:lnTo>
                  <a:pt x="118847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false" rot="0">
            <a:off x="10188647" y="4928799"/>
            <a:ext cx="9011821" cy="9247205"/>
          </a:xfrm>
          <a:custGeom>
            <a:avLst/>
            <a:gdLst/>
            <a:ahLst/>
            <a:cxnLst/>
            <a:rect r="r" b="b" t="t" l="l"/>
            <a:pathLst>
              <a:path h="9247205" w="9011821">
                <a:moveTo>
                  <a:pt x="9011821" y="0"/>
                </a:moveTo>
                <a:lnTo>
                  <a:pt x="0" y="0"/>
                </a:lnTo>
                <a:lnTo>
                  <a:pt x="0" y="9247205"/>
                </a:lnTo>
                <a:lnTo>
                  <a:pt x="9011821" y="9247205"/>
                </a:lnTo>
                <a:lnTo>
                  <a:pt x="901182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0051739" y="-4103705"/>
            <a:ext cx="9011821" cy="9247205"/>
          </a:xfrm>
          <a:custGeom>
            <a:avLst/>
            <a:gdLst/>
            <a:ahLst/>
            <a:cxnLst/>
            <a:rect r="r" b="b" t="t" l="l"/>
            <a:pathLst>
              <a:path h="9247205" w="9011821">
                <a:moveTo>
                  <a:pt x="9011821" y="9247205"/>
                </a:moveTo>
                <a:lnTo>
                  <a:pt x="0" y="9247205"/>
                </a:lnTo>
                <a:lnTo>
                  <a:pt x="0" y="0"/>
                </a:lnTo>
                <a:lnTo>
                  <a:pt x="9011821" y="0"/>
                </a:lnTo>
                <a:lnTo>
                  <a:pt x="9011821" y="924720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2468" y="4928799"/>
            <a:ext cx="9011821" cy="9247205"/>
          </a:xfrm>
          <a:custGeom>
            <a:avLst/>
            <a:gdLst/>
            <a:ahLst/>
            <a:cxnLst/>
            <a:rect r="r" b="b" t="t" l="l"/>
            <a:pathLst>
              <a:path h="9247205" w="9011821">
                <a:moveTo>
                  <a:pt x="0" y="0"/>
                </a:moveTo>
                <a:lnTo>
                  <a:pt x="9011821" y="0"/>
                </a:lnTo>
                <a:lnTo>
                  <a:pt x="9011821" y="9247205"/>
                </a:lnTo>
                <a:lnTo>
                  <a:pt x="0" y="9247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0">
            <a:off x="-1049377" y="-4103705"/>
            <a:ext cx="9011821" cy="9247205"/>
          </a:xfrm>
          <a:custGeom>
            <a:avLst/>
            <a:gdLst/>
            <a:ahLst/>
            <a:cxnLst/>
            <a:rect r="r" b="b" t="t" l="l"/>
            <a:pathLst>
              <a:path h="9247205" w="9011821">
                <a:moveTo>
                  <a:pt x="0" y="9247205"/>
                </a:moveTo>
                <a:lnTo>
                  <a:pt x="9011822" y="9247205"/>
                </a:lnTo>
                <a:lnTo>
                  <a:pt x="9011822" y="0"/>
                </a:lnTo>
                <a:lnTo>
                  <a:pt x="0" y="0"/>
                </a:lnTo>
                <a:lnTo>
                  <a:pt x="0" y="924720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2550708" y="2888345"/>
            <a:ext cx="569070" cy="667353"/>
          </a:xfrm>
          <a:custGeom>
            <a:avLst/>
            <a:gdLst/>
            <a:ahLst/>
            <a:cxnLst/>
            <a:rect r="r" b="b" t="t" l="l"/>
            <a:pathLst>
              <a:path h="667353" w="569070">
                <a:moveTo>
                  <a:pt x="569070" y="0"/>
                </a:moveTo>
                <a:lnTo>
                  <a:pt x="0" y="0"/>
                </a:lnTo>
                <a:lnTo>
                  <a:pt x="0" y="667352"/>
                </a:lnTo>
                <a:lnTo>
                  <a:pt x="569070" y="667352"/>
                </a:lnTo>
                <a:lnTo>
                  <a:pt x="5690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394433" y="2888345"/>
            <a:ext cx="569070" cy="667353"/>
          </a:xfrm>
          <a:custGeom>
            <a:avLst/>
            <a:gdLst/>
            <a:ahLst/>
            <a:cxnLst/>
            <a:rect r="r" b="b" t="t" l="l"/>
            <a:pathLst>
              <a:path h="667353" w="569070">
                <a:moveTo>
                  <a:pt x="0" y="0"/>
                </a:moveTo>
                <a:lnTo>
                  <a:pt x="569070" y="0"/>
                </a:lnTo>
                <a:lnTo>
                  <a:pt x="569070" y="667352"/>
                </a:lnTo>
                <a:lnTo>
                  <a:pt x="0" y="667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13324497" y="2888345"/>
            <a:ext cx="569070" cy="667353"/>
          </a:xfrm>
          <a:custGeom>
            <a:avLst/>
            <a:gdLst/>
            <a:ahLst/>
            <a:cxnLst/>
            <a:rect r="r" b="b" t="t" l="l"/>
            <a:pathLst>
              <a:path h="667353" w="569070">
                <a:moveTo>
                  <a:pt x="569070" y="0"/>
                </a:moveTo>
                <a:lnTo>
                  <a:pt x="0" y="0"/>
                </a:lnTo>
                <a:lnTo>
                  <a:pt x="0" y="667352"/>
                </a:lnTo>
                <a:lnTo>
                  <a:pt x="569070" y="667352"/>
                </a:lnTo>
                <a:lnTo>
                  <a:pt x="5690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168222" y="2888345"/>
            <a:ext cx="569070" cy="667353"/>
          </a:xfrm>
          <a:custGeom>
            <a:avLst/>
            <a:gdLst/>
            <a:ahLst/>
            <a:cxnLst/>
            <a:rect r="r" b="b" t="t" l="l"/>
            <a:pathLst>
              <a:path h="667353" w="569070">
                <a:moveTo>
                  <a:pt x="0" y="0"/>
                </a:moveTo>
                <a:lnTo>
                  <a:pt x="569070" y="0"/>
                </a:lnTo>
                <a:lnTo>
                  <a:pt x="569070" y="667352"/>
                </a:lnTo>
                <a:lnTo>
                  <a:pt x="0" y="667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743803" y="3333398"/>
            <a:ext cx="3425355" cy="2905740"/>
            <a:chOff x="0" y="0"/>
            <a:chExt cx="635000" cy="538673"/>
          </a:xfrm>
        </p:grpSpPr>
        <p:sp>
          <p:nvSpPr>
            <p:cNvPr name="Freeform 12" id="12"/>
            <p:cNvSpPr/>
            <p:nvPr/>
          </p:nvSpPr>
          <p:spPr>
            <a:xfrm flipH="false" flipV="false" rot="0">
              <a:off x="0" y="0"/>
              <a:ext cx="635000" cy="538673"/>
            </a:xfrm>
            <a:custGeom>
              <a:avLst/>
              <a:gdLst/>
              <a:ahLst/>
              <a:cxnLst/>
              <a:rect r="r" b="b" t="t" l="l"/>
              <a:pathLst>
                <a:path h="538673" w="635000">
                  <a:moveTo>
                    <a:pt x="635000" y="0"/>
                  </a:moveTo>
                  <a:lnTo>
                    <a:pt x="635000" y="424373"/>
                  </a:lnTo>
                  <a:lnTo>
                    <a:pt x="317500" y="538673"/>
                  </a:lnTo>
                  <a:lnTo>
                    <a:pt x="0" y="424373"/>
                  </a:lnTo>
                  <a:lnTo>
                    <a:pt x="0" y="0"/>
                  </a:lnTo>
                  <a:lnTo>
                    <a:pt x="635000" y="0"/>
                  </a:lnTo>
                  <a:close/>
                </a:path>
              </a:pathLst>
            </a:custGeom>
            <a:solidFill>
              <a:srgbClr val="FEC75F"/>
            </a:solidFill>
          </p:spPr>
        </p:sp>
        <p:sp>
          <p:nvSpPr>
            <p:cNvPr name="TextBox 13" id="13"/>
            <p:cNvSpPr txBox="true"/>
            <p:nvPr/>
          </p:nvSpPr>
          <p:spPr>
            <a:xfrm>
              <a:off x="0" y="-38100"/>
              <a:ext cx="635000" cy="46247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535483" y="3333398"/>
            <a:ext cx="3425355" cy="2905740"/>
            <a:chOff x="0" y="0"/>
            <a:chExt cx="635000" cy="538673"/>
          </a:xfrm>
        </p:grpSpPr>
        <p:sp>
          <p:nvSpPr>
            <p:cNvPr name="Freeform 15" id="15"/>
            <p:cNvSpPr/>
            <p:nvPr/>
          </p:nvSpPr>
          <p:spPr>
            <a:xfrm flipH="false" flipV="false" rot="0">
              <a:off x="0" y="0"/>
              <a:ext cx="635000" cy="538673"/>
            </a:xfrm>
            <a:custGeom>
              <a:avLst/>
              <a:gdLst/>
              <a:ahLst/>
              <a:cxnLst/>
              <a:rect r="r" b="b" t="t" l="l"/>
              <a:pathLst>
                <a:path h="538673" w="635000">
                  <a:moveTo>
                    <a:pt x="635000" y="0"/>
                  </a:moveTo>
                  <a:lnTo>
                    <a:pt x="635000" y="424373"/>
                  </a:lnTo>
                  <a:lnTo>
                    <a:pt x="317500" y="538673"/>
                  </a:lnTo>
                  <a:lnTo>
                    <a:pt x="0" y="424373"/>
                  </a:lnTo>
                  <a:lnTo>
                    <a:pt x="0" y="0"/>
                  </a:lnTo>
                  <a:lnTo>
                    <a:pt x="635000" y="0"/>
                  </a:lnTo>
                  <a:close/>
                </a:path>
              </a:pathLst>
            </a:custGeom>
            <a:solidFill>
              <a:srgbClr val="2E5394"/>
            </a:solidFill>
          </p:spPr>
        </p:sp>
        <p:sp>
          <p:nvSpPr>
            <p:cNvPr name="TextBox 16" id="16"/>
            <p:cNvSpPr txBox="true"/>
            <p:nvPr/>
          </p:nvSpPr>
          <p:spPr>
            <a:xfrm>
              <a:off x="0" y="-38100"/>
              <a:ext cx="635000" cy="46247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783242" y="343375"/>
            <a:ext cx="14721516" cy="4119023"/>
          </a:xfrm>
          <a:prstGeom prst="rect">
            <a:avLst/>
          </a:prstGeom>
        </p:spPr>
        <p:txBody>
          <a:bodyPr anchor="t" rtlCol="false" tIns="0" lIns="0" bIns="0" rIns="0">
            <a:spAutoFit/>
          </a:bodyPr>
          <a:lstStyle/>
          <a:p>
            <a:pPr algn="ctr">
              <a:lnSpc>
                <a:spcPts val="15517"/>
              </a:lnSpc>
            </a:pPr>
            <a:r>
              <a:rPr lang="en-US" sz="11083" spc="-665">
                <a:solidFill>
                  <a:srgbClr val="2B3C56"/>
                </a:solidFill>
                <a:latin typeface="Jua"/>
              </a:rPr>
              <a:t>Importance</a:t>
            </a:r>
            <a:r>
              <a:rPr lang="en-US" sz="11083" spc="-665">
                <a:solidFill>
                  <a:srgbClr val="2B3C56"/>
                </a:solidFill>
                <a:latin typeface="Jua"/>
              </a:rPr>
              <a:t>  du projet </a:t>
            </a:r>
          </a:p>
          <a:p>
            <a:pPr algn="ctr">
              <a:lnSpc>
                <a:spcPts val="15517"/>
              </a:lnSpc>
            </a:pPr>
          </a:p>
        </p:txBody>
      </p:sp>
      <p:grpSp>
        <p:nvGrpSpPr>
          <p:cNvPr name="Group 18" id="18"/>
          <p:cNvGrpSpPr/>
          <p:nvPr/>
        </p:nvGrpSpPr>
        <p:grpSpPr>
          <a:xfrm rot="0">
            <a:off x="9327162" y="3333398"/>
            <a:ext cx="3425355" cy="2905740"/>
            <a:chOff x="0" y="0"/>
            <a:chExt cx="635000" cy="538673"/>
          </a:xfrm>
        </p:grpSpPr>
        <p:sp>
          <p:nvSpPr>
            <p:cNvPr name="Freeform 19" id="19"/>
            <p:cNvSpPr/>
            <p:nvPr/>
          </p:nvSpPr>
          <p:spPr>
            <a:xfrm flipH="false" flipV="false" rot="0">
              <a:off x="0" y="0"/>
              <a:ext cx="635000" cy="538673"/>
            </a:xfrm>
            <a:custGeom>
              <a:avLst/>
              <a:gdLst/>
              <a:ahLst/>
              <a:cxnLst/>
              <a:rect r="r" b="b" t="t" l="l"/>
              <a:pathLst>
                <a:path h="538673" w="635000">
                  <a:moveTo>
                    <a:pt x="635000" y="0"/>
                  </a:moveTo>
                  <a:lnTo>
                    <a:pt x="635000" y="424373"/>
                  </a:lnTo>
                  <a:lnTo>
                    <a:pt x="317500" y="538673"/>
                  </a:lnTo>
                  <a:lnTo>
                    <a:pt x="0" y="424373"/>
                  </a:lnTo>
                  <a:lnTo>
                    <a:pt x="0" y="0"/>
                  </a:lnTo>
                  <a:lnTo>
                    <a:pt x="635000" y="0"/>
                  </a:lnTo>
                  <a:close/>
                </a:path>
              </a:pathLst>
            </a:custGeom>
            <a:solidFill>
              <a:srgbClr val="FEC75F"/>
            </a:solidFill>
          </p:spPr>
        </p:sp>
        <p:sp>
          <p:nvSpPr>
            <p:cNvPr name="TextBox 20" id="20"/>
            <p:cNvSpPr txBox="true"/>
            <p:nvPr/>
          </p:nvSpPr>
          <p:spPr>
            <a:xfrm>
              <a:off x="0" y="-38100"/>
              <a:ext cx="635000" cy="462473"/>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3118842" y="3333398"/>
            <a:ext cx="3425355" cy="2905740"/>
            <a:chOff x="0" y="0"/>
            <a:chExt cx="635000" cy="538673"/>
          </a:xfrm>
        </p:grpSpPr>
        <p:sp>
          <p:nvSpPr>
            <p:cNvPr name="Freeform 22" id="22"/>
            <p:cNvSpPr/>
            <p:nvPr/>
          </p:nvSpPr>
          <p:spPr>
            <a:xfrm flipH="false" flipV="false" rot="0">
              <a:off x="0" y="0"/>
              <a:ext cx="635000" cy="538673"/>
            </a:xfrm>
            <a:custGeom>
              <a:avLst/>
              <a:gdLst/>
              <a:ahLst/>
              <a:cxnLst/>
              <a:rect r="r" b="b" t="t" l="l"/>
              <a:pathLst>
                <a:path h="538673" w="635000">
                  <a:moveTo>
                    <a:pt x="635000" y="0"/>
                  </a:moveTo>
                  <a:lnTo>
                    <a:pt x="635000" y="424373"/>
                  </a:lnTo>
                  <a:lnTo>
                    <a:pt x="317500" y="538673"/>
                  </a:lnTo>
                  <a:lnTo>
                    <a:pt x="0" y="424373"/>
                  </a:lnTo>
                  <a:lnTo>
                    <a:pt x="0" y="0"/>
                  </a:lnTo>
                  <a:lnTo>
                    <a:pt x="635000" y="0"/>
                  </a:lnTo>
                  <a:close/>
                </a:path>
              </a:pathLst>
            </a:custGeom>
            <a:solidFill>
              <a:srgbClr val="2E5394"/>
            </a:solidFill>
          </p:spPr>
        </p:sp>
        <p:sp>
          <p:nvSpPr>
            <p:cNvPr name="TextBox 23" id="23"/>
            <p:cNvSpPr txBox="true"/>
            <p:nvPr/>
          </p:nvSpPr>
          <p:spPr>
            <a:xfrm>
              <a:off x="0" y="-38100"/>
              <a:ext cx="635000" cy="462473"/>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8951313" y="9552401"/>
            <a:ext cx="247092" cy="734599"/>
          </a:xfrm>
          <a:custGeom>
            <a:avLst/>
            <a:gdLst/>
            <a:ahLst/>
            <a:cxnLst/>
            <a:rect r="r" b="b" t="t" l="l"/>
            <a:pathLst>
              <a:path h="734599" w="247092">
                <a:moveTo>
                  <a:pt x="0" y="0"/>
                </a:moveTo>
                <a:lnTo>
                  <a:pt x="247092" y="0"/>
                </a:lnTo>
                <a:lnTo>
                  <a:pt x="247092" y="734599"/>
                </a:lnTo>
                <a:lnTo>
                  <a:pt x="0" y="7345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0">
            <a:off x="9313803" y="9552401"/>
            <a:ext cx="460895" cy="658421"/>
          </a:xfrm>
          <a:custGeom>
            <a:avLst/>
            <a:gdLst/>
            <a:ahLst/>
            <a:cxnLst/>
            <a:rect r="r" b="b" t="t" l="l"/>
            <a:pathLst>
              <a:path h="658421" w="460895">
                <a:moveTo>
                  <a:pt x="0" y="0"/>
                </a:moveTo>
                <a:lnTo>
                  <a:pt x="460895" y="0"/>
                </a:lnTo>
                <a:lnTo>
                  <a:pt x="460895" y="658421"/>
                </a:lnTo>
                <a:lnTo>
                  <a:pt x="0" y="6584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0">
            <a:off x="1743803" y="3517597"/>
            <a:ext cx="3434104" cy="2051050"/>
          </a:xfrm>
          <a:prstGeom prst="rect">
            <a:avLst/>
          </a:prstGeom>
        </p:spPr>
        <p:txBody>
          <a:bodyPr anchor="t" rtlCol="false" tIns="0" lIns="0" bIns="0" rIns="0">
            <a:spAutoFit/>
          </a:bodyPr>
          <a:lstStyle/>
          <a:p>
            <a:pPr algn="ctr">
              <a:lnSpc>
                <a:spcPts val="5000"/>
              </a:lnSpc>
            </a:pPr>
            <a:r>
              <a:rPr lang="en-US" sz="5000">
                <a:solidFill>
                  <a:srgbClr val="2B3C56"/>
                </a:solidFill>
                <a:latin typeface="Jua"/>
              </a:rPr>
              <a:t>Réduction des </a:t>
            </a:r>
          </a:p>
          <a:p>
            <a:pPr algn="ctr">
              <a:lnSpc>
                <a:spcPts val="5000"/>
              </a:lnSpc>
            </a:pPr>
            <a:r>
              <a:rPr lang="en-US" sz="5000">
                <a:solidFill>
                  <a:srgbClr val="2B3C56"/>
                </a:solidFill>
                <a:latin typeface="Jua"/>
              </a:rPr>
              <a:t>déchets</a:t>
            </a:r>
          </a:p>
        </p:txBody>
      </p:sp>
      <p:sp>
        <p:nvSpPr>
          <p:cNvPr name="TextBox 27" id="27"/>
          <p:cNvSpPr txBox="true"/>
          <p:nvPr/>
        </p:nvSpPr>
        <p:spPr>
          <a:xfrm rot="0">
            <a:off x="9327162" y="3427517"/>
            <a:ext cx="3425355" cy="2419350"/>
          </a:xfrm>
          <a:prstGeom prst="rect">
            <a:avLst/>
          </a:prstGeom>
        </p:spPr>
        <p:txBody>
          <a:bodyPr anchor="t" rtlCol="false" tIns="0" lIns="0" bIns="0" rIns="0">
            <a:spAutoFit/>
          </a:bodyPr>
          <a:lstStyle/>
          <a:p>
            <a:pPr algn="ctr">
              <a:lnSpc>
                <a:spcPts val="4500"/>
              </a:lnSpc>
            </a:pPr>
            <a:r>
              <a:rPr lang="en-US" sz="4500">
                <a:solidFill>
                  <a:srgbClr val="2B3C56"/>
                </a:solidFill>
                <a:latin typeface="Jua"/>
              </a:rPr>
              <a:t>Préservati-on des ressources naturelles</a:t>
            </a:r>
          </a:p>
        </p:txBody>
      </p:sp>
      <p:sp>
        <p:nvSpPr>
          <p:cNvPr name="TextBox 28" id="28"/>
          <p:cNvSpPr txBox="true"/>
          <p:nvPr/>
        </p:nvSpPr>
        <p:spPr>
          <a:xfrm rot="0">
            <a:off x="5535483" y="3559439"/>
            <a:ext cx="3425355" cy="2051050"/>
          </a:xfrm>
          <a:prstGeom prst="rect">
            <a:avLst/>
          </a:prstGeom>
        </p:spPr>
        <p:txBody>
          <a:bodyPr anchor="t" rtlCol="false" tIns="0" lIns="0" bIns="0" rIns="0">
            <a:spAutoFit/>
          </a:bodyPr>
          <a:lstStyle/>
          <a:p>
            <a:pPr algn="ctr">
              <a:lnSpc>
                <a:spcPts val="5000"/>
              </a:lnSpc>
            </a:pPr>
            <a:r>
              <a:rPr lang="en-US" sz="5000">
                <a:solidFill>
                  <a:srgbClr val="FFFFFF"/>
                </a:solidFill>
                <a:latin typeface="Jua"/>
              </a:rPr>
              <a:t>Diminution de la pollution </a:t>
            </a:r>
          </a:p>
        </p:txBody>
      </p:sp>
      <p:sp>
        <p:nvSpPr>
          <p:cNvPr name="TextBox 29" id="29"/>
          <p:cNvSpPr txBox="true"/>
          <p:nvPr/>
        </p:nvSpPr>
        <p:spPr>
          <a:xfrm rot="0">
            <a:off x="13112926" y="3755952"/>
            <a:ext cx="3431271" cy="2051050"/>
          </a:xfrm>
          <a:prstGeom prst="rect">
            <a:avLst/>
          </a:prstGeom>
        </p:spPr>
        <p:txBody>
          <a:bodyPr anchor="t" rtlCol="false" tIns="0" lIns="0" bIns="0" rIns="0">
            <a:spAutoFit/>
          </a:bodyPr>
          <a:lstStyle/>
          <a:p>
            <a:pPr algn="ctr">
              <a:lnSpc>
                <a:spcPts val="5000"/>
              </a:lnSpc>
            </a:pPr>
            <a:r>
              <a:rPr lang="en-US" sz="5000">
                <a:solidFill>
                  <a:srgbClr val="FFFFFF"/>
                </a:solidFill>
                <a:latin typeface="Jua"/>
              </a:rPr>
              <a:t>Sensibilisa-tion et engagement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false" rot="0">
            <a:off x="9906187" y="4928799"/>
            <a:ext cx="9011821" cy="9247205"/>
          </a:xfrm>
          <a:custGeom>
            <a:avLst/>
            <a:gdLst/>
            <a:ahLst/>
            <a:cxnLst/>
            <a:rect r="r" b="b" t="t" l="l"/>
            <a:pathLst>
              <a:path h="9247205" w="9011821">
                <a:moveTo>
                  <a:pt x="9011821" y="0"/>
                </a:moveTo>
                <a:lnTo>
                  <a:pt x="0" y="0"/>
                </a:lnTo>
                <a:lnTo>
                  <a:pt x="0" y="9247205"/>
                </a:lnTo>
                <a:lnTo>
                  <a:pt x="9011821" y="9247205"/>
                </a:lnTo>
                <a:lnTo>
                  <a:pt x="901182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9276179" y="-4052456"/>
            <a:ext cx="9011821" cy="9247205"/>
          </a:xfrm>
          <a:custGeom>
            <a:avLst/>
            <a:gdLst/>
            <a:ahLst/>
            <a:cxnLst/>
            <a:rect r="r" b="b" t="t" l="l"/>
            <a:pathLst>
              <a:path h="9247205" w="9011821">
                <a:moveTo>
                  <a:pt x="9011821" y="9247205"/>
                </a:moveTo>
                <a:lnTo>
                  <a:pt x="0" y="9247205"/>
                </a:lnTo>
                <a:lnTo>
                  <a:pt x="0" y="0"/>
                </a:lnTo>
                <a:lnTo>
                  <a:pt x="9011821" y="0"/>
                </a:lnTo>
                <a:lnTo>
                  <a:pt x="9011821" y="924720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2468" y="4928799"/>
            <a:ext cx="9011821" cy="9247205"/>
          </a:xfrm>
          <a:custGeom>
            <a:avLst/>
            <a:gdLst/>
            <a:ahLst/>
            <a:cxnLst/>
            <a:rect r="r" b="b" t="t" l="l"/>
            <a:pathLst>
              <a:path h="9247205" w="9011821">
                <a:moveTo>
                  <a:pt x="0" y="0"/>
                </a:moveTo>
                <a:lnTo>
                  <a:pt x="9011821" y="0"/>
                </a:lnTo>
                <a:lnTo>
                  <a:pt x="9011821" y="9247205"/>
                </a:lnTo>
                <a:lnTo>
                  <a:pt x="0" y="9247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0">
            <a:off x="-608534" y="-3929394"/>
            <a:ext cx="9011821" cy="9247205"/>
          </a:xfrm>
          <a:custGeom>
            <a:avLst/>
            <a:gdLst/>
            <a:ahLst/>
            <a:cxnLst/>
            <a:rect r="r" b="b" t="t" l="l"/>
            <a:pathLst>
              <a:path h="9247205" w="9011821">
                <a:moveTo>
                  <a:pt x="0" y="9247205"/>
                </a:moveTo>
                <a:lnTo>
                  <a:pt x="9011822" y="9247205"/>
                </a:lnTo>
                <a:lnTo>
                  <a:pt x="9011822" y="0"/>
                </a:lnTo>
                <a:lnTo>
                  <a:pt x="0" y="0"/>
                </a:lnTo>
                <a:lnTo>
                  <a:pt x="0" y="924720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2579283" y="2888345"/>
            <a:ext cx="569070" cy="667353"/>
          </a:xfrm>
          <a:custGeom>
            <a:avLst/>
            <a:gdLst/>
            <a:ahLst/>
            <a:cxnLst/>
            <a:rect r="r" b="b" t="t" l="l"/>
            <a:pathLst>
              <a:path h="667353" w="569070">
                <a:moveTo>
                  <a:pt x="569070" y="0"/>
                </a:moveTo>
                <a:lnTo>
                  <a:pt x="0" y="0"/>
                </a:lnTo>
                <a:lnTo>
                  <a:pt x="0" y="667352"/>
                </a:lnTo>
                <a:lnTo>
                  <a:pt x="569070" y="667352"/>
                </a:lnTo>
                <a:lnTo>
                  <a:pt x="5690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394433" y="2888345"/>
            <a:ext cx="569070" cy="667353"/>
          </a:xfrm>
          <a:custGeom>
            <a:avLst/>
            <a:gdLst/>
            <a:ahLst/>
            <a:cxnLst/>
            <a:rect r="r" b="b" t="t" l="l"/>
            <a:pathLst>
              <a:path h="667353" w="569070">
                <a:moveTo>
                  <a:pt x="0" y="0"/>
                </a:moveTo>
                <a:lnTo>
                  <a:pt x="569070" y="0"/>
                </a:lnTo>
                <a:lnTo>
                  <a:pt x="569070" y="667352"/>
                </a:lnTo>
                <a:lnTo>
                  <a:pt x="0" y="667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13353072" y="2888345"/>
            <a:ext cx="569070" cy="667353"/>
          </a:xfrm>
          <a:custGeom>
            <a:avLst/>
            <a:gdLst/>
            <a:ahLst/>
            <a:cxnLst/>
            <a:rect r="r" b="b" t="t" l="l"/>
            <a:pathLst>
              <a:path h="667353" w="569070">
                <a:moveTo>
                  <a:pt x="569070" y="0"/>
                </a:moveTo>
                <a:lnTo>
                  <a:pt x="0" y="0"/>
                </a:lnTo>
                <a:lnTo>
                  <a:pt x="0" y="667352"/>
                </a:lnTo>
                <a:lnTo>
                  <a:pt x="569070" y="667352"/>
                </a:lnTo>
                <a:lnTo>
                  <a:pt x="5690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196797" y="2888345"/>
            <a:ext cx="569070" cy="667353"/>
          </a:xfrm>
          <a:custGeom>
            <a:avLst/>
            <a:gdLst/>
            <a:ahLst/>
            <a:cxnLst/>
            <a:rect r="r" b="b" t="t" l="l"/>
            <a:pathLst>
              <a:path h="667353" w="569070">
                <a:moveTo>
                  <a:pt x="0" y="0"/>
                </a:moveTo>
                <a:lnTo>
                  <a:pt x="569070" y="0"/>
                </a:lnTo>
                <a:lnTo>
                  <a:pt x="569070" y="667352"/>
                </a:lnTo>
                <a:lnTo>
                  <a:pt x="0" y="667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3593442" y="4037790"/>
            <a:ext cx="3425355" cy="2864842"/>
            <a:chOff x="0" y="0"/>
            <a:chExt cx="635000" cy="531091"/>
          </a:xfrm>
        </p:grpSpPr>
        <p:sp>
          <p:nvSpPr>
            <p:cNvPr name="Freeform 12" id="12"/>
            <p:cNvSpPr/>
            <p:nvPr/>
          </p:nvSpPr>
          <p:spPr>
            <a:xfrm flipH="false" flipV="false" rot="0">
              <a:off x="0" y="0"/>
              <a:ext cx="635000" cy="531091"/>
            </a:xfrm>
            <a:custGeom>
              <a:avLst/>
              <a:gdLst/>
              <a:ahLst/>
              <a:cxnLst/>
              <a:rect r="r" b="b" t="t" l="l"/>
              <a:pathLst>
                <a:path h="531091" w="635000">
                  <a:moveTo>
                    <a:pt x="635000" y="0"/>
                  </a:moveTo>
                  <a:lnTo>
                    <a:pt x="635000" y="416791"/>
                  </a:lnTo>
                  <a:lnTo>
                    <a:pt x="317500" y="531091"/>
                  </a:lnTo>
                  <a:lnTo>
                    <a:pt x="0" y="416791"/>
                  </a:lnTo>
                  <a:lnTo>
                    <a:pt x="0" y="0"/>
                  </a:lnTo>
                  <a:lnTo>
                    <a:pt x="635000" y="0"/>
                  </a:lnTo>
                  <a:close/>
                </a:path>
              </a:pathLst>
            </a:custGeom>
            <a:solidFill>
              <a:srgbClr val="2E5394"/>
            </a:solidFill>
          </p:spPr>
        </p:sp>
        <p:sp>
          <p:nvSpPr>
            <p:cNvPr name="TextBox 13" id="13"/>
            <p:cNvSpPr txBox="true"/>
            <p:nvPr/>
          </p:nvSpPr>
          <p:spPr>
            <a:xfrm>
              <a:off x="0" y="-38100"/>
              <a:ext cx="635000" cy="454891"/>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351964" y="1075726"/>
            <a:ext cx="14721516" cy="4119023"/>
          </a:xfrm>
          <a:prstGeom prst="rect">
            <a:avLst/>
          </a:prstGeom>
        </p:spPr>
        <p:txBody>
          <a:bodyPr anchor="t" rtlCol="false" tIns="0" lIns="0" bIns="0" rIns="0">
            <a:spAutoFit/>
          </a:bodyPr>
          <a:lstStyle/>
          <a:p>
            <a:pPr algn="ctr">
              <a:lnSpc>
                <a:spcPts val="15517"/>
              </a:lnSpc>
            </a:pPr>
            <a:r>
              <a:rPr lang="en-US" sz="11083" spc="-665">
                <a:solidFill>
                  <a:srgbClr val="2B3C56"/>
                </a:solidFill>
                <a:latin typeface="Jua"/>
              </a:rPr>
              <a:t>Importance</a:t>
            </a:r>
            <a:r>
              <a:rPr lang="en-US" sz="11083" spc="-665">
                <a:solidFill>
                  <a:srgbClr val="2B3C56"/>
                </a:solidFill>
                <a:latin typeface="Jua"/>
              </a:rPr>
              <a:t>  du projet </a:t>
            </a:r>
          </a:p>
          <a:p>
            <a:pPr algn="ctr">
              <a:lnSpc>
                <a:spcPts val="15517"/>
              </a:lnSpc>
            </a:pPr>
          </a:p>
        </p:txBody>
      </p:sp>
      <p:grpSp>
        <p:nvGrpSpPr>
          <p:cNvPr name="Group 15" id="15"/>
          <p:cNvGrpSpPr/>
          <p:nvPr/>
        </p:nvGrpSpPr>
        <p:grpSpPr>
          <a:xfrm rot="0">
            <a:off x="7385122" y="4037790"/>
            <a:ext cx="3425355" cy="2864842"/>
            <a:chOff x="0" y="0"/>
            <a:chExt cx="635000" cy="531091"/>
          </a:xfrm>
        </p:grpSpPr>
        <p:sp>
          <p:nvSpPr>
            <p:cNvPr name="Freeform 16" id="16"/>
            <p:cNvSpPr/>
            <p:nvPr/>
          </p:nvSpPr>
          <p:spPr>
            <a:xfrm flipH="false" flipV="false" rot="0">
              <a:off x="0" y="0"/>
              <a:ext cx="635000" cy="531091"/>
            </a:xfrm>
            <a:custGeom>
              <a:avLst/>
              <a:gdLst/>
              <a:ahLst/>
              <a:cxnLst/>
              <a:rect r="r" b="b" t="t" l="l"/>
              <a:pathLst>
                <a:path h="531091" w="635000">
                  <a:moveTo>
                    <a:pt x="635000" y="0"/>
                  </a:moveTo>
                  <a:lnTo>
                    <a:pt x="635000" y="416791"/>
                  </a:lnTo>
                  <a:lnTo>
                    <a:pt x="317500" y="531091"/>
                  </a:lnTo>
                  <a:lnTo>
                    <a:pt x="0" y="416791"/>
                  </a:lnTo>
                  <a:lnTo>
                    <a:pt x="0" y="0"/>
                  </a:lnTo>
                  <a:lnTo>
                    <a:pt x="635000" y="0"/>
                  </a:lnTo>
                  <a:close/>
                </a:path>
              </a:pathLst>
            </a:custGeom>
            <a:solidFill>
              <a:srgbClr val="FEC75F"/>
            </a:solidFill>
          </p:spPr>
        </p:sp>
        <p:sp>
          <p:nvSpPr>
            <p:cNvPr name="TextBox 17" id="17"/>
            <p:cNvSpPr txBox="true"/>
            <p:nvPr/>
          </p:nvSpPr>
          <p:spPr>
            <a:xfrm>
              <a:off x="0" y="-38100"/>
              <a:ext cx="635000" cy="45489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76801" y="4037790"/>
            <a:ext cx="3425355" cy="2864842"/>
            <a:chOff x="0" y="0"/>
            <a:chExt cx="635000" cy="531091"/>
          </a:xfrm>
        </p:grpSpPr>
        <p:sp>
          <p:nvSpPr>
            <p:cNvPr name="Freeform 19" id="19"/>
            <p:cNvSpPr/>
            <p:nvPr/>
          </p:nvSpPr>
          <p:spPr>
            <a:xfrm flipH="false" flipV="false" rot="0">
              <a:off x="0" y="0"/>
              <a:ext cx="635000" cy="531091"/>
            </a:xfrm>
            <a:custGeom>
              <a:avLst/>
              <a:gdLst/>
              <a:ahLst/>
              <a:cxnLst/>
              <a:rect r="r" b="b" t="t" l="l"/>
              <a:pathLst>
                <a:path h="531091" w="635000">
                  <a:moveTo>
                    <a:pt x="635000" y="0"/>
                  </a:moveTo>
                  <a:lnTo>
                    <a:pt x="635000" y="416791"/>
                  </a:lnTo>
                  <a:lnTo>
                    <a:pt x="317500" y="531091"/>
                  </a:lnTo>
                  <a:lnTo>
                    <a:pt x="0" y="416791"/>
                  </a:lnTo>
                  <a:lnTo>
                    <a:pt x="0" y="0"/>
                  </a:lnTo>
                  <a:lnTo>
                    <a:pt x="635000" y="0"/>
                  </a:lnTo>
                  <a:close/>
                </a:path>
              </a:pathLst>
            </a:custGeom>
            <a:solidFill>
              <a:srgbClr val="2E5394"/>
            </a:solidFill>
          </p:spPr>
        </p:sp>
        <p:sp>
          <p:nvSpPr>
            <p:cNvPr name="TextBox 20" id="20"/>
            <p:cNvSpPr txBox="true"/>
            <p:nvPr/>
          </p:nvSpPr>
          <p:spPr>
            <a:xfrm>
              <a:off x="0" y="-38100"/>
              <a:ext cx="635000" cy="454891"/>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7472728" y="4570658"/>
            <a:ext cx="3425355" cy="1110372"/>
          </a:xfrm>
          <a:prstGeom prst="rect">
            <a:avLst/>
          </a:prstGeom>
        </p:spPr>
        <p:txBody>
          <a:bodyPr anchor="t" rtlCol="false" tIns="0" lIns="0" bIns="0" rIns="0">
            <a:spAutoFit/>
          </a:bodyPr>
          <a:lstStyle/>
          <a:p>
            <a:pPr algn="ctr">
              <a:lnSpc>
                <a:spcPts val="3965"/>
              </a:lnSpc>
            </a:pPr>
            <a:r>
              <a:rPr lang="en-US" sz="3965">
                <a:solidFill>
                  <a:srgbClr val="2B3C56"/>
                </a:solidFill>
                <a:latin typeface="Jua"/>
              </a:rPr>
              <a:t>Efficacité opérationnelle</a:t>
            </a:r>
          </a:p>
        </p:txBody>
      </p:sp>
      <p:sp>
        <p:nvSpPr>
          <p:cNvPr name="Freeform 22" id="22"/>
          <p:cNvSpPr/>
          <p:nvPr/>
        </p:nvSpPr>
        <p:spPr>
          <a:xfrm flipH="false" flipV="false" rot="0">
            <a:off x="8951313" y="9552401"/>
            <a:ext cx="247092" cy="734599"/>
          </a:xfrm>
          <a:custGeom>
            <a:avLst/>
            <a:gdLst/>
            <a:ahLst/>
            <a:cxnLst/>
            <a:rect r="r" b="b" t="t" l="l"/>
            <a:pathLst>
              <a:path h="734599" w="247092">
                <a:moveTo>
                  <a:pt x="0" y="0"/>
                </a:moveTo>
                <a:lnTo>
                  <a:pt x="247092" y="0"/>
                </a:lnTo>
                <a:lnTo>
                  <a:pt x="247092" y="734599"/>
                </a:lnTo>
                <a:lnTo>
                  <a:pt x="0" y="7345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9198405" y="9552401"/>
            <a:ext cx="532918" cy="734599"/>
          </a:xfrm>
          <a:custGeom>
            <a:avLst/>
            <a:gdLst/>
            <a:ahLst/>
            <a:cxnLst/>
            <a:rect r="r" b="b" t="t" l="l"/>
            <a:pathLst>
              <a:path h="734599" w="532918">
                <a:moveTo>
                  <a:pt x="0" y="0"/>
                </a:moveTo>
                <a:lnTo>
                  <a:pt x="532918" y="0"/>
                </a:lnTo>
                <a:lnTo>
                  <a:pt x="532918" y="734599"/>
                </a:lnTo>
                <a:lnTo>
                  <a:pt x="0" y="7345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3593442" y="4570658"/>
            <a:ext cx="3425355" cy="1110372"/>
          </a:xfrm>
          <a:prstGeom prst="rect">
            <a:avLst/>
          </a:prstGeom>
        </p:spPr>
        <p:txBody>
          <a:bodyPr anchor="t" rtlCol="false" tIns="0" lIns="0" bIns="0" rIns="0">
            <a:spAutoFit/>
          </a:bodyPr>
          <a:lstStyle/>
          <a:p>
            <a:pPr algn="ctr">
              <a:lnSpc>
                <a:spcPts val="3965"/>
              </a:lnSpc>
            </a:pPr>
            <a:r>
              <a:rPr lang="en-US" sz="3965">
                <a:solidFill>
                  <a:srgbClr val="FFFFFF"/>
                </a:solidFill>
                <a:latin typeface="Jua"/>
              </a:rPr>
              <a:t>Innovation technologique </a:t>
            </a:r>
          </a:p>
        </p:txBody>
      </p:sp>
      <p:sp>
        <p:nvSpPr>
          <p:cNvPr name="TextBox 25" id="25"/>
          <p:cNvSpPr txBox="true"/>
          <p:nvPr/>
        </p:nvSpPr>
        <p:spPr>
          <a:xfrm rot="0">
            <a:off x="11173843" y="4452873"/>
            <a:ext cx="3431271" cy="1474227"/>
          </a:xfrm>
          <a:prstGeom prst="rect">
            <a:avLst/>
          </a:prstGeom>
        </p:spPr>
        <p:txBody>
          <a:bodyPr anchor="t" rtlCol="false" tIns="0" lIns="0" bIns="0" rIns="0">
            <a:spAutoFit/>
          </a:bodyPr>
          <a:lstStyle/>
          <a:p>
            <a:pPr algn="ctr">
              <a:lnSpc>
                <a:spcPts val="3665"/>
              </a:lnSpc>
            </a:pPr>
            <a:r>
              <a:rPr lang="en-US" sz="3665">
                <a:solidFill>
                  <a:srgbClr val="FFFFFF"/>
                </a:solidFill>
                <a:latin typeface="Jua"/>
              </a:rPr>
              <a:t>Impact social et environnemental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0">
            <a:off x="2771680" y="3345674"/>
            <a:ext cx="12178648" cy="5104213"/>
            <a:chOff x="0" y="0"/>
            <a:chExt cx="16238198" cy="6805617"/>
          </a:xfrm>
        </p:grpSpPr>
        <p:sp>
          <p:nvSpPr>
            <p:cNvPr name="Freeform 3" id="3"/>
            <p:cNvSpPr/>
            <p:nvPr/>
          </p:nvSpPr>
          <p:spPr>
            <a:xfrm flipH="false" flipV="false" rot="92033">
              <a:off x="233280" y="364784"/>
              <a:ext cx="15924404" cy="6228814"/>
            </a:xfrm>
            <a:custGeom>
              <a:avLst/>
              <a:gdLst/>
              <a:ahLst/>
              <a:cxnLst/>
              <a:rect r="r" b="b" t="t" l="l"/>
              <a:pathLst>
                <a:path h="6228814" w="15924404">
                  <a:moveTo>
                    <a:pt x="0" y="0"/>
                  </a:moveTo>
                  <a:lnTo>
                    <a:pt x="15924403" y="0"/>
                  </a:lnTo>
                  <a:lnTo>
                    <a:pt x="15924403" y="6228814"/>
                  </a:lnTo>
                  <a:lnTo>
                    <a:pt x="0" y="6228814"/>
                  </a:lnTo>
                  <a:lnTo>
                    <a:pt x="0" y="0"/>
                  </a:lnTo>
                  <a:close/>
                </a:path>
              </a:pathLst>
            </a:custGeom>
            <a:blipFill>
              <a:blip r:embed="rId2">
                <a:alphaModFix amt="60000"/>
              </a:blip>
              <a:stretch>
                <a:fillRect l="-1056" t="-10951" r="-1056" b="0"/>
              </a:stretch>
            </a:blipFill>
          </p:spPr>
        </p:sp>
        <p:sp>
          <p:nvSpPr>
            <p:cNvPr name="Freeform 4" id="4"/>
            <p:cNvSpPr/>
            <p:nvPr/>
          </p:nvSpPr>
          <p:spPr>
            <a:xfrm flipH="false" flipV="false" rot="92033">
              <a:off x="80514" y="212019"/>
              <a:ext cx="15924404" cy="6228814"/>
            </a:xfrm>
            <a:custGeom>
              <a:avLst/>
              <a:gdLst/>
              <a:ahLst/>
              <a:cxnLst/>
              <a:rect r="r" b="b" t="t" l="l"/>
              <a:pathLst>
                <a:path h="6228814" w="15924404">
                  <a:moveTo>
                    <a:pt x="0" y="0"/>
                  </a:moveTo>
                  <a:lnTo>
                    <a:pt x="15924404" y="0"/>
                  </a:lnTo>
                  <a:lnTo>
                    <a:pt x="15924404" y="6228814"/>
                  </a:lnTo>
                  <a:lnTo>
                    <a:pt x="0" y="6228814"/>
                  </a:lnTo>
                  <a:lnTo>
                    <a:pt x="0" y="0"/>
                  </a:lnTo>
                  <a:close/>
                </a:path>
              </a:pathLst>
            </a:custGeom>
            <a:blipFill>
              <a:blip r:embed="rId3"/>
              <a:stretch>
                <a:fillRect l="-1056" t="-10951" r="-1056" b="0"/>
              </a:stretch>
            </a:blipFill>
          </p:spPr>
        </p:sp>
      </p:grpSp>
      <p:sp>
        <p:nvSpPr>
          <p:cNvPr name="TextBox 5" id="5"/>
          <p:cNvSpPr txBox="true"/>
          <p:nvPr/>
        </p:nvSpPr>
        <p:spPr>
          <a:xfrm rot="0">
            <a:off x="4277751" y="4431475"/>
            <a:ext cx="8838422" cy="2545014"/>
          </a:xfrm>
          <a:prstGeom prst="rect">
            <a:avLst/>
          </a:prstGeom>
        </p:spPr>
        <p:txBody>
          <a:bodyPr anchor="t" rtlCol="false" tIns="0" lIns="0" bIns="0" rIns="0">
            <a:spAutoFit/>
          </a:bodyPr>
          <a:lstStyle/>
          <a:p>
            <a:pPr algn="ctr">
              <a:lnSpc>
                <a:spcPts val="8893"/>
              </a:lnSpc>
            </a:pPr>
            <a:r>
              <a:rPr lang="en-US" sz="9361" spc="-561">
                <a:solidFill>
                  <a:srgbClr val="000000"/>
                </a:solidFill>
                <a:latin typeface="Gaegu Bold"/>
              </a:rPr>
              <a:t>IMPORTANCE</a:t>
            </a:r>
          </a:p>
          <a:p>
            <a:pPr algn="ctr">
              <a:lnSpc>
                <a:spcPts val="8893"/>
              </a:lnSpc>
            </a:pPr>
            <a:r>
              <a:rPr lang="en-US" sz="9361" spc="-561">
                <a:solidFill>
                  <a:srgbClr val="000000"/>
                </a:solidFill>
                <a:latin typeface="Gaegu Bold"/>
              </a:rPr>
              <a:t>(VALEUR AJOUTÉE)</a:t>
            </a:r>
          </a:p>
        </p:txBody>
      </p:sp>
      <p:sp>
        <p:nvSpPr>
          <p:cNvPr name="Freeform 6" id="6"/>
          <p:cNvSpPr/>
          <p:nvPr/>
        </p:nvSpPr>
        <p:spPr>
          <a:xfrm flipH="false" flipV="false" rot="-2700000">
            <a:off x="10052874" y="2470557"/>
            <a:ext cx="940043" cy="1347732"/>
          </a:xfrm>
          <a:custGeom>
            <a:avLst/>
            <a:gdLst/>
            <a:ahLst/>
            <a:cxnLst/>
            <a:rect r="r" b="b" t="t" l="l"/>
            <a:pathLst>
              <a:path h="1347732" w="940043">
                <a:moveTo>
                  <a:pt x="0" y="0"/>
                </a:moveTo>
                <a:lnTo>
                  <a:pt x="940043" y="0"/>
                </a:lnTo>
                <a:lnTo>
                  <a:pt x="940043" y="1347732"/>
                </a:lnTo>
                <a:lnTo>
                  <a:pt x="0" y="13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75443">
            <a:off x="2955026" y="4199333"/>
            <a:ext cx="1139379" cy="1037871"/>
          </a:xfrm>
          <a:custGeom>
            <a:avLst/>
            <a:gdLst/>
            <a:ahLst/>
            <a:cxnLst/>
            <a:rect r="r" b="b" t="t" l="l"/>
            <a:pathLst>
              <a:path h="1037871" w="1139379">
                <a:moveTo>
                  <a:pt x="0" y="0"/>
                </a:moveTo>
                <a:lnTo>
                  <a:pt x="1139379" y="0"/>
                </a:lnTo>
                <a:lnTo>
                  <a:pt x="1139379" y="1037870"/>
                </a:lnTo>
                <a:lnTo>
                  <a:pt x="0" y="1037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88621">
            <a:off x="13056416" y="6696428"/>
            <a:ext cx="1852630" cy="2886533"/>
          </a:xfrm>
          <a:custGeom>
            <a:avLst/>
            <a:gdLst/>
            <a:ahLst/>
            <a:cxnLst/>
            <a:rect r="r" b="b" t="t" l="l"/>
            <a:pathLst>
              <a:path h="2886533" w="1852630">
                <a:moveTo>
                  <a:pt x="0" y="0"/>
                </a:moveTo>
                <a:lnTo>
                  <a:pt x="1852629" y="0"/>
                </a:lnTo>
                <a:lnTo>
                  <a:pt x="1852629" y="2886534"/>
                </a:lnTo>
                <a:lnTo>
                  <a:pt x="0" y="2886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04326">
            <a:off x="1824335" y="5038846"/>
            <a:ext cx="2982270" cy="4869012"/>
          </a:xfrm>
          <a:custGeom>
            <a:avLst/>
            <a:gdLst/>
            <a:ahLst/>
            <a:cxnLst/>
            <a:rect r="r" b="b" t="t" l="l"/>
            <a:pathLst>
              <a:path h="4869012" w="2982270">
                <a:moveTo>
                  <a:pt x="0" y="0"/>
                </a:moveTo>
                <a:lnTo>
                  <a:pt x="2982270" y="0"/>
                </a:lnTo>
                <a:lnTo>
                  <a:pt x="2982270" y="4869011"/>
                </a:lnTo>
                <a:lnTo>
                  <a:pt x="0" y="48690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799241" y="2546124"/>
            <a:ext cx="4366980" cy="3351657"/>
          </a:xfrm>
          <a:custGeom>
            <a:avLst/>
            <a:gdLst/>
            <a:ahLst/>
            <a:cxnLst/>
            <a:rect r="r" b="b" t="t" l="l"/>
            <a:pathLst>
              <a:path h="3351657" w="4366980">
                <a:moveTo>
                  <a:pt x="0" y="0"/>
                </a:moveTo>
                <a:lnTo>
                  <a:pt x="4366979" y="0"/>
                </a:lnTo>
                <a:lnTo>
                  <a:pt x="4366979" y="3351657"/>
                </a:lnTo>
                <a:lnTo>
                  <a:pt x="0" y="33516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4057876">
            <a:off x="6022523" y="2049367"/>
            <a:ext cx="1188475" cy="2351300"/>
          </a:xfrm>
          <a:custGeom>
            <a:avLst/>
            <a:gdLst/>
            <a:ahLst/>
            <a:cxnLst/>
            <a:rect r="r" b="b" t="t" l="l"/>
            <a:pathLst>
              <a:path h="2351300" w="1188475">
                <a:moveTo>
                  <a:pt x="1188475" y="0"/>
                </a:moveTo>
                <a:lnTo>
                  <a:pt x="0" y="0"/>
                </a:lnTo>
                <a:lnTo>
                  <a:pt x="0" y="2351299"/>
                </a:lnTo>
                <a:lnTo>
                  <a:pt x="1188475" y="2351299"/>
                </a:lnTo>
                <a:lnTo>
                  <a:pt x="118847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sp>
        <p:nvSpPr>
          <p:cNvPr name="Freeform 3" id="3"/>
          <p:cNvSpPr/>
          <p:nvPr/>
        </p:nvSpPr>
        <p:spPr>
          <a:xfrm flipH="false" flipV="false" rot="-329216">
            <a:off x="-1321192" y="7899058"/>
            <a:ext cx="5000557" cy="2718485"/>
          </a:xfrm>
          <a:custGeom>
            <a:avLst/>
            <a:gdLst/>
            <a:ahLst/>
            <a:cxnLst/>
            <a:rect r="r" b="b" t="t" l="l"/>
            <a:pathLst>
              <a:path h="2718485" w="5000557">
                <a:moveTo>
                  <a:pt x="0" y="0"/>
                </a:moveTo>
                <a:lnTo>
                  <a:pt x="5000557" y="0"/>
                </a:lnTo>
                <a:lnTo>
                  <a:pt x="5000557" y="2718484"/>
                </a:lnTo>
                <a:lnTo>
                  <a:pt x="0" y="2718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05130" y="3880850"/>
            <a:ext cx="3677741" cy="588439"/>
          </a:xfrm>
          <a:custGeom>
            <a:avLst/>
            <a:gdLst/>
            <a:ahLst/>
            <a:cxnLst/>
            <a:rect r="r" b="b" t="t" l="l"/>
            <a:pathLst>
              <a:path h="588439" w="3677741">
                <a:moveTo>
                  <a:pt x="0" y="0"/>
                </a:moveTo>
                <a:lnTo>
                  <a:pt x="3677740" y="0"/>
                </a:lnTo>
                <a:lnTo>
                  <a:pt x="3677740" y="588439"/>
                </a:lnTo>
                <a:lnTo>
                  <a:pt x="0" y="5884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777159" y="4547307"/>
            <a:ext cx="10733681" cy="4519239"/>
            <a:chOff x="0" y="0"/>
            <a:chExt cx="2802480" cy="1179938"/>
          </a:xfrm>
        </p:grpSpPr>
        <p:sp>
          <p:nvSpPr>
            <p:cNvPr name="Freeform 6" id="6"/>
            <p:cNvSpPr/>
            <p:nvPr/>
          </p:nvSpPr>
          <p:spPr>
            <a:xfrm flipH="false" flipV="false" rot="0">
              <a:off x="0" y="0"/>
              <a:ext cx="2802480" cy="1179938"/>
            </a:xfrm>
            <a:custGeom>
              <a:avLst/>
              <a:gdLst/>
              <a:ahLst/>
              <a:cxnLst/>
              <a:rect r="r" b="b" t="t" l="l"/>
              <a:pathLst>
                <a:path h="1179938" w="2802480">
                  <a:moveTo>
                    <a:pt x="36785" y="0"/>
                  </a:moveTo>
                  <a:lnTo>
                    <a:pt x="2765695" y="0"/>
                  </a:lnTo>
                  <a:cubicBezTo>
                    <a:pt x="2786011" y="0"/>
                    <a:pt x="2802480" y="16469"/>
                    <a:pt x="2802480" y="36785"/>
                  </a:cubicBezTo>
                  <a:lnTo>
                    <a:pt x="2802480" y="1143153"/>
                  </a:lnTo>
                  <a:cubicBezTo>
                    <a:pt x="2802480" y="1163469"/>
                    <a:pt x="2786011" y="1179938"/>
                    <a:pt x="2765695" y="1179938"/>
                  </a:cubicBezTo>
                  <a:lnTo>
                    <a:pt x="36785" y="1179938"/>
                  </a:lnTo>
                  <a:cubicBezTo>
                    <a:pt x="16469" y="1179938"/>
                    <a:pt x="0" y="1163469"/>
                    <a:pt x="0" y="1143153"/>
                  </a:cubicBezTo>
                  <a:lnTo>
                    <a:pt x="0" y="36785"/>
                  </a:lnTo>
                  <a:cubicBezTo>
                    <a:pt x="0" y="16469"/>
                    <a:pt x="16469" y="0"/>
                    <a:pt x="36785" y="0"/>
                  </a:cubicBezTo>
                  <a:close/>
                </a:path>
              </a:pathLst>
            </a:custGeom>
            <a:solidFill>
              <a:srgbClr val="FFFFFF"/>
            </a:solidFill>
          </p:spPr>
        </p:sp>
        <p:sp>
          <p:nvSpPr>
            <p:cNvPr name="TextBox 7" id="7"/>
            <p:cNvSpPr txBox="true"/>
            <p:nvPr/>
          </p:nvSpPr>
          <p:spPr>
            <a:xfrm>
              <a:off x="0" y="-47625"/>
              <a:ext cx="2802480" cy="1227563"/>
            </a:xfrm>
            <a:prstGeom prst="rect">
              <a:avLst/>
            </a:prstGeom>
          </p:spPr>
          <p:txBody>
            <a:bodyPr anchor="ctr" rtlCol="false" tIns="50800" lIns="50800" bIns="50800" rIns="50800"/>
            <a:lstStyle/>
            <a:p>
              <a:pPr algn="ctr">
                <a:lnSpc>
                  <a:spcPts val="3266"/>
                </a:lnSpc>
              </a:pPr>
            </a:p>
          </p:txBody>
        </p:sp>
      </p:grpSp>
      <p:sp>
        <p:nvSpPr>
          <p:cNvPr name="TextBox 8" id="8"/>
          <p:cNvSpPr txBox="true"/>
          <p:nvPr/>
        </p:nvSpPr>
        <p:spPr>
          <a:xfrm rot="0">
            <a:off x="4860291" y="1052897"/>
            <a:ext cx="8567418" cy="3122173"/>
          </a:xfrm>
          <a:prstGeom prst="rect">
            <a:avLst/>
          </a:prstGeom>
        </p:spPr>
        <p:txBody>
          <a:bodyPr anchor="t" rtlCol="false" tIns="0" lIns="0" bIns="0" rIns="0">
            <a:spAutoFit/>
          </a:bodyPr>
          <a:lstStyle/>
          <a:p>
            <a:pPr algn="ctr">
              <a:lnSpc>
                <a:spcPts val="11920"/>
              </a:lnSpc>
            </a:pPr>
            <a:r>
              <a:rPr lang="en-US" sz="11920">
                <a:solidFill>
                  <a:srgbClr val="FFFFFF"/>
                </a:solidFill>
                <a:latin typeface="Bobby Jones Soft"/>
              </a:rPr>
              <a:t>valeur</a:t>
            </a:r>
          </a:p>
          <a:p>
            <a:pPr algn="ctr" marL="0" indent="0" lvl="0">
              <a:lnSpc>
                <a:spcPts val="11920"/>
              </a:lnSpc>
            </a:pPr>
            <a:r>
              <a:rPr lang="en-US" sz="11920">
                <a:solidFill>
                  <a:srgbClr val="FFFFFF"/>
                </a:solidFill>
                <a:latin typeface="Bobby Jones Soft"/>
              </a:rPr>
              <a:t>ajoutée</a:t>
            </a:r>
          </a:p>
        </p:txBody>
      </p:sp>
      <p:sp>
        <p:nvSpPr>
          <p:cNvPr name="Freeform 9" id="9"/>
          <p:cNvSpPr/>
          <p:nvPr/>
        </p:nvSpPr>
        <p:spPr>
          <a:xfrm flipH="false" flipV="false" rot="-2700000">
            <a:off x="-714924" y="-131126"/>
            <a:ext cx="4984890" cy="4114800"/>
          </a:xfrm>
          <a:custGeom>
            <a:avLst/>
            <a:gdLst/>
            <a:ahLst/>
            <a:cxnLst/>
            <a:rect r="r" b="b" t="t" l="l"/>
            <a:pathLst>
              <a:path h="4114800" w="4984890">
                <a:moveTo>
                  <a:pt x="0" y="0"/>
                </a:moveTo>
                <a:lnTo>
                  <a:pt x="4984890" y="0"/>
                </a:lnTo>
                <a:lnTo>
                  <a:pt x="498489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496805" y="-521292"/>
            <a:ext cx="5815186" cy="5455702"/>
          </a:xfrm>
          <a:custGeom>
            <a:avLst/>
            <a:gdLst/>
            <a:ahLst/>
            <a:cxnLst/>
            <a:rect r="r" b="b" t="t" l="l"/>
            <a:pathLst>
              <a:path h="5455702" w="5815186">
                <a:moveTo>
                  <a:pt x="0" y="0"/>
                </a:moveTo>
                <a:lnTo>
                  <a:pt x="5815186" y="0"/>
                </a:lnTo>
                <a:lnTo>
                  <a:pt x="5815186" y="5455702"/>
                </a:lnTo>
                <a:lnTo>
                  <a:pt x="0" y="54557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4879856" y="6286939"/>
            <a:ext cx="4053172" cy="5559213"/>
          </a:xfrm>
          <a:custGeom>
            <a:avLst/>
            <a:gdLst/>
            <a:ahLst/>
            <a:cxnLst/>
            <a:rect r="r" b="b" t="t" l="l"/>
            <a:pathLst>
              <a:path h="5559213" w="4053172">
                <a:moveTo>
                  <a:pt x="0" y="0"/>
                </a:moveTo>
                <a:lnTo>
                  <a:pt x="4053172" y="0"/>
                </a:lnTo>
                <a:lnTo>
                  <a:pt x="4053172" y="5559214"/>
                </a:lnTo>
                <a:lnTo>
                  <a:pt x="0" y="55592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8951313" y="9552401"/>
            <a:ext cx="247092" cy="734599"/>
          </a:xfrm>
          <a:custGeom>
            <a:avLst/>
            <a:gdLst/>
            <a:ahLst/>
            <a:cxnLst/>
            <a:rect r="r" b="b" t="t" l="l"/>
            <a:pathLst>
              <a:path h="734599" w="247092">
                <a:moveTo>
                  <a:pt x="0" y="0"/>
                </a:moveTo>
                <a:lnTo>
                  <a:pt x="247092" y="0"/>
                </a:lnTo>
                <a:lnTo>
                  <a:pt x="247092" y="734599"/>
                </a:lnTo>
                <a:lnTo>
                  <a:pt x="0" y="7345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9198405" y="9552401"/>
            <a:ext cx="519248" cy="717554"/>
          </a:xfrm>
          <a:custGeom>
            <a:avLst/>
            <a:gdLst/>
            <a:ahLst/>
            <a:cxnLst/>
            <a:rect r="r" b="b" t="t" l="l"/>
            <a:pathLst>
              <a:path h="717554" w="519248">
                <a:moveTo>
                  <a:pt x="0" y="0"/>
                </a:moveTo>
                <a:lnTo>
                  <a:pt x="519248" y="0"/>
                </a:lnTo>
                <a:lnTo>
                  <a:pt x="519248" y="717554"/>
                </a:lnTo>
                <a:lnTo>
                  <a:pt x="0" y="7175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4" id="14"/>
          <p:cNvSpPr txBox="true"/>
          <p:nvPr/>
        </p:nvSpPr>
        <p:spPr>
          <a:xfrm rot="0">
            <a:off x="3944151" y="4886062"/>
            <a:ext cx="10399699" cy="4180484"/>
          </a:xfrm>
          <a:prstGeom prst="rect">
            <a:avLst/>
          </a:prstGeom>
        </p:spPr>
        <p:txBody>
          <a:bodyPr anchor="t" rtlCol="false" tIns="0" lIns="0" bIns="0" rIns="0">
            <a:spAutoFit/>
          </a:bodyPr>
          <a:lstStyle/>
          <a:p>
            <a:pPr algn="ctr">
              <a:lnSpc>
                <a:spcPts val="6338"/>
              </a:lnSpc>
            </a:pPr>
            <a:r>
              <a:rPr lang="en-US" sz="4225">
                <a:solidFill>
                  <a:srgbClr val="544541"/>
                </a:solidFill>
                <a:latin typeface="Jua"/>
              </a:rPr>
              <a:t>"EcoSmart Bins" dépasse le cadre traditionnel de la gestion des déchets pour devenir un véritable acteur du changement environnemental et social</a:t>
            </a:r>
          </a:p>
          <a:p>
            <a:pPr algn="ctr">
              <a:lnSpc>
                <a:spcPts val="3489"/>
              </a:lnSpc>
            </a:pPr>
          </a:p>
          <a:p>
            <a:pPr algn="ctr">
              <a:lnSpc>
                <a:spcPts val="348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0">
            <a:off x="2771680" y="3345674"/>
            <a:ext cx="12178648" cy="5104213"/>
            <a:chOff x="0" y="0"/>
            <a:chExt cx="16238198" cy="6805617"/>
          </a:xfrm>
        </p:grpSpPr>
        <p:sp>
          <p:nvSpPr>
            <p:cNvPr name="Freeform 3" id="3"/>
            <p:cNvSpPr/>
            <p:nvPr/>
          </p:nvSpPr>
          <p:spPr>
            <a:xfrm flipH="false" flipV="false" rot="92033">
              <a:off x="233280" y="364784"/>
              <a:ext cx="15924404" cy="6228814"/>
            </a:xfrm>
            <a:custGeom>
              <a:avLst/>
              <a:gdLst/>
              <a:ahLst/>
              <a:cxnLst/>
              <a:rect r="r" b="b" t="t" l="l"/>
              <a:pathLst>
                <a:path h="6228814" w="15924404">
                  <a:moveTo>
                    <a:pt x="0" y="0"/>
                  </a:moveTo>
                  <a:lnTo>
                    <a:pt x="15924403" y="0"/>
                  </a:lnTo>
                  <a:lnTo>
                    <a:pt x="15924403" y="6228814"/>
                  </a:lnTo>
                  <a:lnTo>
                    <a:pt x="0" y="6228814"/>
                  </a:lnTo>
                  <a:lnTo>
                    <a:pt x="0" y="0"/>
                  </a:lnTo>
                  <a:close/>
                </a:path>
              </a:pathLst>
            </a:custGeom>
            <a:blipFill>
              <a:blip r:embed="rId2">
                <a:alphaModFix amt="60000"/>
              </a:blip>
              <a:stretch>
                <a:fillRect l="-1056" t="-10951" r="-1056" b="0"/>
              </a:stretch>
            </a:blipFill>
          </p:spPr>
        </p:sp>
        <p:sp>
          <p:nvSpPr>
            <p:cNvPr name="Freeform 4" id="4"/>
            <p:cNvSpPr/>
            <p:nvPr/>
          </p:nvSpPr>
          <p:spPr>
            <a:xfrm flipH="false" flipV="false" rot="92033">
              <a:off x="80514" y="212019"/>
              <a:ext cx="15924404" cy="6228814"/>
            </a:xfrm>
            <a:custGeom>
              <a:avLst/>
              <a:gdLst/>
              <a:ahLst/>
              <a:cxnLst/>
              <a:rect r="r" b="b" t="t" l="l"/>
              <a:pathLst>
                <a:path h="6228814" w="15924404">
                  <a:moveTo>
                    <a:pt x="0" y="0"/>
                  </a:moveTo>
                  <a:lnTo>
                    <a:pt x="15924404" y="0"/>
                  </a:lnTo>
                  <a:lnTo>
                    <a:pt x="15924404" y="6228814"/>
                  </a:lnTo>
                  <a:lnTo>
                    <a:pt x="0" y="6228814"/>
                  </a:lnTo>
                  <a:lnTo>
                    <a:pt x="0" y="0"/>
                  </a:lnTo>
                  <a:close/>
                </a:path>
              </a:pathLst>
            </a:custGeom>
            <a:blipFill>
              <a:blip r:embed="rId3"/>
              <a:stretch>
                <a:fillRect l="-1056" t="-10951" r="-1056" b="0"/>
              </a:stretch>
            </a:blipFill>
          </p:spPr>
        </p:sp>
      </p:grpSp>
      <p:sp>
        <p:nvSpPr>
          <p:cNvPr name="TextBox 5" id="5"/>
          <p:cNvSpPr txBox="true"/>
          <p:nvPr/>
        </p:nvSpPr>
        <p:spPr>
          <a:xfrm rot="0">
            <a:off x="4277751" y="5175314"/>
            <a:ext cx="8838422" cy="1646592"/>
          </a:xfrm>
          <a:prstGeom prst="rect">
            <a:avLst/>
          </a:prstGeom>
        </p:spPr>
        <p:txBody>
          <a:bodyPr anchor="t" rtlCol="false" tIns="0" lIns="0" bIns="0" rIns="0">
            <a:spAutoFit/>
          </a:bodyPr>
          <a:lstStyle/>
          <a:p>
            <a:pPr algn="ctr">
              <a:lnSpc>
                <a:spcPts val="10223"/>
              </a:lnSpc>
            </a:pPr>
            <a:r>
              <a:rPr lang="en-US" sz="10761" spc="-645">
                <a:solidFill>
                  <a:srgbClr val="000000"/>
                </a:solidFill>
                <a:latin typeface="Gaegu Bold"/>
              </a:rPr>
              <a:t>DEEP LEARNING</a:t>
            </a:r>
          </a:p>
        </p:txBody>
      </p:sp>
      <p:sp>
        <p:nvSpPr>
          <p:cNvPr name="Freeform 6" id="6"/>
          <p:cNvSpPr/>
          <p:nvPr/>
        </p:nvSpPr>
        <p:spPr>
          <a:xfrm flipH="false" flipV="false" rot="-2700000">
            <a:off x="10052874" y="2470557"/>
            <a:ext cx="940043" cy="1347732"/>
          </a:xfrm>
          <a:custGeom>
            <a:avLst/>
            <a:gdLst/>
            <a:ahLst/>
            <a:cxnLst/>
            <a:rect r="r" b="b" t="t" l="l"/>
            <a:pathLst>
              <a:path h="1347732" w="940043">
                <a:moveTo>
                  <a:pt x="0" y="0"/>
                </a:moveTo>
                <a:lnTo>
                  <a:pt x="940043" y="0"/>
                </a:lnTo>
                <a:lnTo>
                  <a:pt x="940043" y="1347732"/>
                </a:lnTo>
                <a:lnTo>
                  <a:pt x="0" y="13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75443">
            <a:off x="2955026" y="4199333"/>
            <a:ext cx="1139379" cy="1037871"/>
          </a:xfrm>
          <a:custGeom>
            <a:avLst/>
            <a:gdLst/>
            <a:ahLst/>
            <a:cxnLst/>
            <a:rect r="r" b="b" t="t" l="l"/>
            <a:pathLst>
              <a:path h="1037871" w="1139379">
                <a:moveTo>
                  <a:pt x="0" y="0"/>
                </a:moveTo>
                <a:lnTo>
                  <a:pt x="1139379" y="0"/>
                </a:lnTo>
                <a:lnTo>
                  <a:pt x="1139379" y="1037870"/>
                </a:lnTo>
                <a:lnTo>
                  <a:pt x="0" y="1037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88621">
            <a:off x="13056416" y="6696428"/>
            <a:ext cx="1852630" cy="2886533"/>
          </a:xfrm>
          <a:custGeom>
            <a:avLst/>
            <a:gdLst/>
            <a:ahLst/>
            <a:cxnLst/>
            <a:rect r="r" b="b" t="t" l="l"/>
            <a:pathLst>
              <a:path h="2886533" w="1852630">
                <a:moveTo>
                  <a:pt x="0" y="0"/>
                </a:moveTo>
                <a:lnTo>
                  <a:pt x="1852629" y="0"/>
                </a:lnTo>
                <a:lnTo>
                  <a:pt x="1852629" y="2886534"/>
                </a:lnTo>
                <a:lnTo>
                  <a:pt x="0" y="2886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04326">
            <a:off x="1824335" y="5038846"/>
            <a:ext cx="2982270" cy="4869012"/>
          </a:xfrm>
          <a:custGeom>
            <a:avLst/>
            <a:gdLst/>
            <a:ahLst/>
            <a:cxnLst/>
            <a:rect r="r" b="b" t="t" l="l"/>
            <a:pathLst>
              <a:path h="4869012" w="2982270">
                <a:moveTo>
                  <a:pt x="0" y="0"/>
                </a:moveTo>
                <a:lnTo>
                  <a:pt x="2982270" y="0"/>
                </a:lnTo>
                <a:lnTo>
                  <a:pt x="2982270" y="4869011"/>
                </a:lnTo>
                <a:lnTo>
                  <a:pt x="0" y="48690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799241" y="2546124"/>
            <a:ext cx="4366980" cy="3351657"/>
          </a:xfrm>
          <a:custGeom>
            <a:avLst/>
            <a:gdLst/>
            <a:ahLst/>
            <a:cxnLst/>
            <a:rect r="r" b="b" t="t" l="l"/>
            <a:pathLst>
              <a:path h="3351657" w="4366980">
                <a:moveTo>
                  <a:pt x="0" y="0"/>
                </a:moveTo>
                <a:lnTo>
                  <a:pt x="4366979" y="0"/>
                </a:lnTo>
                <a:lnTo>
                  <a:pt x="4366979" y="3351657"/>
                </a:lnTo>
                <a:lnTo>
                  <a:pt x="0" y="33516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4057876">
            <a:off x="6022523" y="2049367"/>
            <a:ext cx="1188475" cy="2351300"/>
          </a:xfrm>
          <a:custGeom>
            <a:avLst/>
            <a:gdLst/>
            <a:ahLst/>
            <a:cxnLst/>
            <a:rect r="r" b="b" t="t" l="l"/>
            <a:pathLst>
              <a:path h="2351300" w="1188475">
                <a:moveTo>
                  <a:pt x="1188475" y="0"/>
                </a:moveTo>
                <a:lnTo>
                  <a:pt x="0" y="0"/>
                </a:lnTo>
                <a:lnTo>
                  <a:pt x="0" y="2351299"/>
                </a:lnTo>
                <a:lnTo>
                  <a:pt x="1188475" y="2351299"/>
                </a:lnTo>
                <a:lnTo>
                  <a:pt x="118847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10130937" y="1028700"/>
            <a:ext cx="7128363" cy="8229600"/>
            <a:chOff x="0" y="0"/>
            <a:chExt cx="1924397" cy="2221690"/>
          </a:xfrm>
        </p:grpSpPr>
        <p:sp>
          <p:nvSpPr>
            <p:cNvPr name="Freeform 4" id="4"/>
            <p:cNvSpPr/>
            <p:nvPr/>
          </p:nvSpPr>
          <p:spPr>
            <a:xfrm flipH="false" flipV="false" rot="0">
              <a:off x="0" y="0"/>
              <a:ext cx="1924396" cy="2221690"/>
            </a:xfrm>
            <a:custGeom>
              <a:avLst/>
              <a:gdLst/>
              <a:ahLst/>
              <a:cxnLst/>
              <a:rect r="r" b="b" t="t" l="l"/>
              <a:pathLst>
                <a:path h="2221690" w="1924396">
                  <a:moveTo>
                    <a:pt x="29324" y="0"/>
                  </a:moveTo>
                  <a:lnTo>
                    <a:pt x="1895073" y="0"/>
                  </a:lnTo>
                  <a:cubicBezTo>
                    <a:pt x="1902850" y="0"/>
                    <a:pt x="1910308" y="3089"/>
                    <a:pt x="1915808" y="8589"/>
                  </a:cubicBezTo>
                  <a:cubicBezTo>
                    <a:pt x="1921307" y="14088"/>
                    <a:pt x="1924396" y="21547"/>
                    <a:pt x="1924396" y="29324"/>
                  </a:cubicBezTo>
                  <a:lnTo>
                    <a:pt x="1924396" y="2192366"/>
                  </a:lnTo>
                  <a:cubicBezTo>
                    <a:pt x="1924396" y="2200143"/>
                    <a:pt x="1921307" y="2207602"/>
                    <a:pt x="1915808" y="2213101"/>
                  </a:cubicBezTo>
                  <a:cubicBezTo>
                    <a:pt x="1910308" y="2218601"/>
                    <a:pt x="1902850" y="2221690"/>
                    <a:pt x="1895073" y="2221690"/>
                  </a:cubicBezTo>
                  <a:lnTo>
                    <a:pt x="29324" y="2221690"/>
                  </a:lnTo>
                  <a:cubicBezTo>
                    <a:pt x="21547" y="2221690"/>
                    <a:pt x="14088" y="2218601"/>
                    <a:pt x="8589" y="2213101"/>
                  </a:cubicBezTo>
                  <a:cubicBezTo>
                    <a:pt x="3089" y="2207602"/>
                    <a:pt x="0" y="2200143"/>
                    <a:pt x="0" y="2192366"/>
                  </a:cubicBezTo>
                  <a:lnTo>
                    <a:pt x="0" y="29324"/>
                  </a:lnTo>
                  <a:cubicBezTo>
                    <a:pt x="0" y="21547"/>
                    <a:pt x="3089" y="14088"/>
                    <a:pt x="8589" y="8589"/>
                  </a:cubicBezTo>
                  <a:cubicBezTo>
                    <a:pt x="14088" y="3089"/>
                    <a:pt x="21547" y="0"/>
                    <a:pt x="29324" y="0"/>
                  </a:cubicBezTo>
                  <a:close/>
                </a:path>
              </a:pathLst>
            </a:custGeom>
            <a:solidFill>
              <a:srgbClr val="FFFFFF"/>
            </a:solidFill>
          </p:spPr>
        </p:sp>
        <p:sp>
          <p:nvSpPr>
            <p:cNvPr name="TextBox 5" id="5"/>
            <p:cNvSpPr txBox="true"/>
            <p:nvPr/>
          </p:nvSpPr>
          <p:spPr>
            <a:xfrm>
              <a:off x="0" y="-47625"/>
              <a:ext cx="1924397" cy="2269315"/>
            </a:xfrm>
            <a:prstGeom prst="rect">
              <a:avLst/>
            </a:prstGeom>
          </p:spPr>
          <p:txBody>
            <a:bodyPr anchor="ctr" rtlCol="false" tIns="50800" lIns="50800" bIns="50800" rIns="50800"/>
            <a:lstStyle/>
            <a:p>
              <a:pPr algn="ctr">
                <a:lnSpc>
                  <a:spcPts val="3266"/>
                </a:lnSpc>
              </a:pPr>
            </a:p>
          </p:txBody>
        </p:sp>
      </p:grpSp>
      <p:sp>
        <p:nvSpPr>
          <p:cNvPr name="Freeform 6" id="6"/>
          <p:cNvSpPr/>
          <p:nvPr/>
        </p:nvSpPr>
        <p:spPr>
          <a:xfrm flipH="false" flipV="false" rot="-194109">
            <a:off x="-241130" y="-1537786"/>
            <a:ext cx="10967849" cy="6102113"/>
          </a:xfrm>
          <a:custGeom>
            <a:avLst/>
            <a:gdLst/>
            <a:ahLst/>
            <a:cxnLst/>
            <a:rect r="r" b="b" t="t" l="l"/>
            <a:pathLst>
              <a:path h="6102113" w="10967849">
                <a:moveTo>
                  <a:pt x="0" y="0"/>
                </a:moveTo>
                <a:lnTo>
                  <a:pt x="10967850" y="0"/>
                </a:lnTo>
                <a:lnTo>
                  <a:pt x="10967850" y="6102113"/>
                </a:lnTo>
                <a:lnTo>
                  <a:pt x="0" y="61021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318035" y="1513271"/>
            <a:ext cx="468650" cy="468650"/>
          </a:xfrm>
          <a:custGeom>
            <a:avLst/>
            <a:gdLst/>
            <a:ahLst/>
            <a:cxnLst/>
            <a:rect r="r" b="b" t="t" l="l"/>
            <a:pathLst>
              <a:path h="468650" w="468650">
                <a:moveTo>
                  <a:pt x="0" y="0"/>
                </a:moveTo>
                <a:lnTo>
                  <a:pt x="468650" y="0"/>
                </a:lnTo>
                <a:lnTo>
                  <a:pt x="468650" y="468649"/>
                </a:lnTo>
                <a:lnTo>
                  <a:pt x="0" y="4686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318035" y="3846224"/>
            <a:ext cx="468650" cy="468650"/>
          </a:xfrm>
          <a:custGeom>
            <a:avLst/>
            <a:gdLst/>
            <a:ahLst/>
            <a:cxnLst/>
            <a:rect r="r" b="b" t="t" l="l"/>
            <a:pathLst>
              <a:path h="468650" w="468650">
                <a:moveTo>
                  <a:pt x="0" y="0"/>
                </a:moveTo>
                <a:lnTo>
                  <a:pt x="468650" y="0"/>
                </a:lnTo>
                <a:lnTo>
                  <a:pt x="468650" y="468649"/>
                </a:lnTo>
                <a:lnTo>
                  <a:pt x="0" y="4686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4291617" y="3272707"/>
            <a:ext cx="6049279" cy="967885"/>
          </a:xfrm>
          <a:custGeom>
            <a:avLst/>
            <a:gdLst/>
            <a:ahLst/>
            <a:cxnLst/>
            <a:rect r="r" b="b" t="t" l="l"/>
            <a:pathLst>
              <a:path h="967885" w="6049279">
                <a:moveTo>
                  <a:pt x="6049279" y="0"/>
                </a:moveTo>
                <a:lnTo>
                  <a:pt x="0" y="0"/>
                </a:lnTo>
                <a:lnTo>
                  <a:pt x="0" y="967884"/>
                </a:lnTo>
                <a:lnTo>
                  <a:pt x="6049279" y="967884"/>
                </a:lnTo>
                <a:lnTo>
                  <a:pt x="604927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690300">
            <a:off x="16224045" y="575457"/>
            <a:ext cx="1763812" cy="1558568"/>
          </a:xfrm>
          <a:custGeom>
            <a:avLst/>
            <a:gdLst/>
            <a:ahLst/>
            <a:cxnLst/>
            <a:rect r="r" b="b" t="t" l="l"/>
            <a:pathLst>
              <a:path h="1558568" w="1763812">
                <a:moveTo>
                  <a:pt x="0" y="0"/>
                </a:moveTo>
                <a:lnTo>
                  <a:pt x="1763812" y="0"/>
                </a:lnTo>
                <a:lnTo>
                  <a:pt x="1763812" y="1558569"/>
                </a:lnTo>
                <a:lnTo>
                  <a:pt x="0" y="15585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025937" y="4080132"/>
            <a:ext cx="8433715" cy="2968275"/>
          </a:xfrm>
          <a:prstGeom prst="rect">
            <a:avLst/>
          </a:prstGeom>
        </p:spPr>
        <p:txBody>
          <a:bodyPr anchor="t" rtlCol="false" tIns="0" lIns="0" bIns="0" rIns="0">
            <a:spAutoFit/>
          </a:bodyPr>
          <a:lstStyle/>
          <a:p>
            <a:pPr algn="l">
              <a:lnSpc>
                <a:spcPts val="11550"/>
              </a:lnSpc>
            </a:pPr>
            <a:r>
              <a:rPr lang="en-US" sz="10043">
                <a:solidFill>
                  <a:srgbClr val="FFFFFF"/>
                </a:solidFill>
                <a:latin typeface="Bobby Jones Soft"/>
              </a:rPr>
              <a:t>deep </a:t>
            </a:r>
          </a:p>
          <a:p>
            <a:pPr algn="l" marL="0" indent="0" lvl="0">
              <a:lnSpc>
                <a:spcPts val="11550"/>
              </a:lnSpc>
            </a:pPr>
            <a:r>
              <a:rPr lang="en-US" sz="10043">
                <a:solidFill>
                  <a:srgbClr val="FFFFFF"/>
                </a:solidFill>
                <a:latin typeface="Bobby Jones Soft"/>
              </a:rPr>
              <a:t>   learning </a:t>
            </a:r>
          </a:p>
        </p:txBody>
      </p:sp>
      <p:sp>
        <p:nvSpPr>
          <p:cNvPr name="Freeform 12" id="12"/>
          <p:cNvSpPr/>
          <p:nvPr/>
        </p:nvSpPr>
        <p:spPr>
          <a:xfrm flipH="false" flipV="false" rot="0">
            <a:off x="10318035" y="2116425"/>
            <a:ext cx="468650" cy="468650"/>
          </a:xfrm>
          <a:custGeom>
            <a:avLst/>
            <a:gdLst/>
            <a:ahLst/>
            <a:cxnLst/>
            <a:rect r="r" b="b" t="t" l="l"/>
            <a:pathLst>
              <a:path h="468650" w="468650">
                <a:moveTo>
                  <a:pt x="0" y="0"/>
                </a:moveTo>
                <a:lnTo>
                  <a:pt x="468650" y="0"/>
                </a:lnTo>
                <a:lnTo>
                  <a:pt x="468650" y="468649"/>
                </a:lnTo>
                <a:lnTo>
                  <a:pt x="0" y="4686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0318035" y="2680324"/>
            <a:ext cx="468650" cy="468650"/>
          </a:xfrm>
          <a:custGeom>
            <a:avLst/>
            <a:gdLst/>
            <a:ahLst/>
            <a:cxnLst/>
            <a:rect r="r" b="b" t="t" l="l"/>
            <a:pathLst>
              <a:path h="468650" w="468650">
                <a:moveTo>
                  <a:pt x="0" y="0"/>
                </a:moveTo>
                <a:lnTo>
                  <a:pt x="468650" y="0"/>
                </a:lnTo>
                <a:lnTo>
                  <a:pt x="468650" y="468650"/>
                </a:lnTo>
                <a:lnTo>
                  <a:pt x="0" y="468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318035" y="3244224"/>
            <a:ext cx="468650" cy="468650"/>
          </a:xfrm>
          <a:custGeom>
            <a:avLst/>
            <a:gdLst/>
            <a:ahLst/>
            <a:cxnLst/>
            <a:rect r="r" b="b" t="t" l="l"/>
            <a:pathLst>
              <a:path h="468650" w="468650">
                <a:moveTo>
                  <a:pt x="0" y="0"/>
                </a:moveTo>
                <a:lnTo>
                  <a:pt x="468650" y="0"/>
                </a:lnTo>
                <a:lnTo>
                  <a:pt x="468650" y="468650"/>
                </a:lnTo>
                <a:lnTo>
                  <a:pt x="0" y="468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318035" y="4400295"/>
            <a:ext cx="468650" cy="468650"/>
          </a:xfrm>
          <a:custGeom>
            <a:avLst/>
            <a:gdLst/>
            <a:ahLst/>
            <a:cxnLst/>
            <a:rect r="r" b="b" t="t" l="l"/>
            <a:pathLst>
              <a:path h="468650" w="468650">
                <a:moveTo>
                  <a:pt x="0" y="0"/>
                </a:moveTo>
                <a:lnTo>
                  <a:pt x="468650" y="0"/>
                </a:lnTo>
                <a:lnTo>
                  <a:pt x="468650" y="468650"/>
                </a:lnTo>
                <a:lnTo>
                  <a:pt x="0" y="468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true" flipV="true" rot="-4305503">
            <a:off x="4618110" y="3488940"/>
            <a:ext cx="2207274" cy="2339115"/>
          </a:xfrm>
          <a:custGeom>
            <a:avLst/>
            <a:gdLst/>
            <a:ahLst/>
            <a:cxnLst/>
            <a:rect r="r" b="b" t="t" l="l"/>
            <a:pathLst>
              <a:path h="2339115" w="2207274">
                <a:moveTo>
                  <a:pt x="2207274" y="2339115"/>
                </a:moveTo>
                <a:lnTo>
                  <a:pt x="0" y="2339115"/>
                </a:lnTo>
                <a:lnTo>
                  <a:pt x="0" y="0"/>
                </a:lnTo>
                <a:lnTo>
                  <a:pt x="2207274" y="0"/>
                </a:lnTo>
                <a:lnTo>
                  <a:pt x="2207274" y="2339115"/>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10890164" y="4952241"/>
            <a:ext cx="6306141" cy="4306059"/>
          </a:xfrm>
          <a:custGeom>
            <a:avLst/>
            <a:gdLst/>
            <a:ahLst/>
            <a:cxnLst/>
            <a:rect r="r" b="b" t="t" l="l"/>
            <a:pathLst>
              <a:path h="4306059" w="6306141">
                <a:moveTo>
                  <a:pt x="0" y="0"/>
                </a:moveTo>
                <a:lnTo>
                  <a:pt x="6306140" y="0"/>
                </a:lnTo>
                <a:lnTo>
                  <a:pt x="6306140" y="4306059"/>
                </a:lnTo>
                <a:lnTo>
                  <a:pt x="0" y="4306059"/>
                </a:lnTo>
                <a:lnTo>
                  <a:pt x="0" y="0"/>
                </a:lnTo>
                <a:close/>
              </a:path>
            </a:pathLst>
          </a:custGeom>
          <a:blipFill>
            <a:blip r:embed="rId13"/>
            <a:stretch>
              <a:fillRect l="0" t="0" r="0" b="0"/>
            </a:stretch>
          </a:blipFill>
        </p:spPr>
      </p:sp>
      <p:sp>
        <p:nvSpPr>
          <p:cNvPr name="Freeform 18" id="18"/>
          <p:cNvSpPr/>
          <p:nvPr/>
        </p:nvSpPr>
        <p:spPr>
          <a:xfrm flipH="false" flipV="false" rot="0">
            <a:off x="16086334" y="6538032"/>
            <a:ext cx="6049279" cy="967885"/>
          </a:xfrm>
          <a:custGeom>
            <a:avLst/>
            <a:gdLst/>
            <a:ahLst/>
            <a:cxnLst/>
            <a:rect r="r" b="b" t="t" l="l"/>
            <a:pathLst>
              <a:path h="967885" w="6049279">
                <a:moveTo>
                  <a:pt x="0" y="0"/>
                </a:moveTo>
                <a:lnTo>
                  <a:pt x="6049279" y="0"/>
                </a:lnTo>
                <a:lnTo>
                  <a:pt x="6049279" y="967884"/>
                </a:lnTo>
                <a:lnTo>
                  <a:pt x="0" y="967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8951313" y="9552401"/>
            <a:ext cx="247092" cy="734599"/>
          </a:xfrm>
          <a:custGeom>
            <a:avLst/>
            <a:gdLst/>
            <a:ahLst/>
            <a:cxnLst/>
            <a:rect r="r" b="b" t="t" l="l"/>
            <a:pathLst>
              <a:path h="734599" w="247092">
                <a:moveTo>
                  <a:pt x="0" y="0"/>
                </a:moveTo>
                <a:lnTo>
                  <a:pt x="247092" y="0"/>
                </a:lnTo>
                <a:lnTo>
                  <a:pt x="247092" y="734599"/>
                </a:lnTo>
                <a:lnTo>
                  <a:pt x="0" y="73459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9198405" y="9552401"/>
            <a:ext cx="422271" cy="705923"/>
          </a:xfrm>
          <a:custGeom>
            <a:avLst/>
            <a:gdLst/>
            <a:ahLst/>
            <a:cxnLst/>
            <a:rect r="r" b="b" t="t" l="l"/>
            <a:pathLst>
              <a:path h="705923" w="422271">
                <a:moveTo>
                  <a:pt x="0" y="0"/>
                </a:moveTo>
                <a:lnTo>
                  <a:pt x="422271" y="0"/>
                </a:lnTo>
                <a:lnTo>
                  <a:pt x="422271" y="705924"/>
                </a:lnTo>
                <a:lnTo>
                  <a:pt x="0" y="70592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1" id="21"/>
          <p:cNvSpPr txBox="true"/>
          <p:nvPr/>
        </p:nvSpPr>
        <p:spPr>
          <a:xfrm rot="0">
            <a:off x="480614" y="6905532"/>
            <a:ext cx="7854023" cy="3069493"/>
          </a:xfrm>
          <a:prstGeom prst="rect">
            <a:avLst/>
          </a:prstGeom>
        </p:spPr>
        <p:txBody>
          <a:bodyPr anchor="t" rtlCol="false" tIns="0" lIns="0" bIns="0" rIns="0">
            <a:spAutoFit/>
          </a:bodyPr>
          <a:lstStyle/>
          <a:p>
            <a:pPr algn="just" marL="0" indent="0" lvl="0">
              <a:lnSpc>
                <a:spcPts val="4028"/>
              </a:lnSpc>
            </a:pPr>
            <a:r>
              <a:rPr lang="en-US" sz="2685">
                <a:solidFill>
                  <a:srgbClr val="FFFFFF"/>
                </a:solidFill>
                <a:latin typeface="Jua"/>
              </a:rPr>
              <a:t>A l'aide d'une dataset qui contient 6 classes(6 genre de matieres)  J'ai utilisé un modèle de deep learning appelé CNN pour faire la classification de ces derniers. j'ai réussi avec 0.9474 de "accuracy" et 0.1732 de loss. ensuite jai fait le test et les resultats sont satisfantes.</a:t>
            </a:r>
          </a:p>
        </p:txBody>
      </p:sp>
      <p:sp>
        <p:nvSpPr>
          <p:cNvPr name="TextBox 22" id="22"/>
          <p:cNvSpPr txBox="true"/>
          <p:nvPr/>
        </p:nvSpPr>
        <p:spPr>
          <a:xfrm rot="0">
            <a:off x="10890164" y="1519647"/>
            <a:ext cx="3754924" cy="462273"/>
          </a:xfrm>
          <a:prstGeom prst="rect">
            <a:avLst/>
          </a:prstGeom>
        </p:spPr>
        <p:txBody>
          <a:bodyPr anchor="t" rtlCol="false" tIns="0" lIns="0" bIns="0" rIns="0">
            <a:spAutoFit/>
          </a:bodyPr>
          <a:lstStyle/>
          <a:p>
            <a:pPr algn="l" marL="0" indent="0" lvl="0">
              <a:lnSpc>
                <a:spcPts val="3500"/>
              </a:lnSpc>
              <a:spcBef>
                <a:spcPct val="0"/>
              </a:spcBef>
            </a:pPr>
            <a:r>
              <a:rPr lang="en-US" sz="3043">
                <a:solidFill>
                  <a:srgbClr val="457C40"/>
                </a:solidFill>
                <a:latin typeface="Bobby Jones Soft"/>
              </a:rPr>
              <a:t>cardboard</a:t>
            </a:r>
          </a:p>
        </p:txBody>
      </p:sp>
      <p:sp>
        <p:nvSpPr>
          <p:cNvPr name="TextBox 23" id="23"/>
          <p:cNvSpPr txBox="true"/>
          <p:nvPr/>
        </p:nvSpPr>
        <p:spPr>
          <a:xfrm rot="0">
            <a:off x="10890164" y="4399484"/>
            <a:ext cx="3754924" cy="462273"/>
          </a:xfrm>
          <a:prstGeom prst="rect">
            <a:avLst/>
          </a:prstGeom>
        </p:spPr>
        <p:txBody>
          <a:bodyPr anchor="t" rtlCol="false" tIns="0" lIns="0" bIns="0" rIns="0">
            <a:spAutoFit/>
          </a:bodyPr>
          <a:lstStyle/>
          <a:p>
            <a:pPr algn="l" marL="0" indent="0" lvl="0">
              <a:lnSpc>
                <a:spcPts val="3500"/>
              </a:lnSpc>
              <a:spcBef>
                <a:spcPct val="0"/>
              </a:spcBef>
            </a:pPr>
            <a:r>
              <a:rPr lang="en-US" sz="3043">
                <a:solidFill>
                  <a:srgbClr val="457C40"/>
                </a:solidFill>
                <a:latin typeface="Bobby Jones Soft"/>
              </a:rPr>
              <a:t>trush</a:t>
            </a:r>
          </a:p>
        </p:txBody>
      </p:sp>
      <p:sp>
        <p:nvSpPr>
          <p:cNvPr name="TextBox 24" id="24"/>
          <p:cNvSpPr txBox="true"/>
          <p:nvPr/>
        </p:nvSpPr>
        <p:spPr>
          <a:xfrm rot="0">
            <a:off x="10890164" y="2611129"/>
            <a:ext cx="3754924" cy="462273"/>
          </a:xfrm>
          <a:prstGeom prst="rect">
            <a:avLst/>
          </a:prstGeom>
        </p:spPr>
        <p:txBody>
          <a:bodyPr anchor="t" rtlCol="false" tIns="0" lIns="0" bIns="0" rIns="0">
            <a:spAutoFit/>
          </a:bodyPr>
          <a:lstStyle/>
          <a:p>
            <a:pPr algn="l" marL="0" indent="0" lvl="0">
              <a:lnSpc>
                <a:spcPts val="3500"/>
              </a:lnSpc>
              <a:spcBef>
                <a:spcPct val="0"/>
              </a:spcBef>
            </a:pPr>
            <a:r>
              <a:rPr lang="en-US" sz="3043">
                <a:solidFill>
                  <a:srgbClr val="457C40"/>
                </a:solidFill>
                <a:latin typeface="Bobby Jones Soft"/>
              </a:rPr>
              <a:t>Metal</a:t>
            </a:r>
          </a:p>
        </p:txBody>
      </p:sp>
      <p:sp>
        <p:nvSpPr>
          <p:cNvPr name="TextBox 25" id="25"/>
          <p:cNvSpPr txBox="true"/>
          <p:nvPr/>
        </p:nvSpPr>
        <p:spPr>
          <a:xfrm rot="0">
            <a:off x="10890164" y="3829945"/>
            <a:ext cx="3754924" cy="462273"/>
          </a:xfrm>
          <a:prstGeom prst="rect">
            <a:avLst/>
          </a:prstGeom>
        </p:spPr>
        <p:txBody>
          <a:bodyPr anchor="t" rtlCol="false" tIns="0" lIns="0" bIns="0" rIns="0">
            <a:spAutoFit/>
          </a:bodyPr>
          <a:lstStyle/>
          <a:p>
            <a:pPr algn="l" marL="0" indent="0" lvl="0">
              <a:lnSpc>
                <a:spcPts val="3500"/>
              </a:lnSpc>
              <a:spcBef>
                <a:spcPct val="0"/>
              </a:spcBef>
            </a:pPr>
            <a:r>
              <a:rPr lang="en-US" sz="3043">
                <a:solidFill>
                  <a:srgbClr val="457C40"/>
                </a:solidFill>
                <a:latin typeface="Bobby Jones Soft"/>
              </a:rPr>
              <a:t>plastic</a:t>
            </a:r>
          </a:p>
        </p:txBody>
      </p:sp>
      <p:sp>
        <p:nvSpPr>
          <p:cNvPr name="TextBox 26" id="26"/>
          <p:cNvSpPr txBox="true"/>
          <p:nvPr/>
        </p:nvSpPr>
        <p:spPr>
          <a:xfrm rot="0">
            <a:off x="10890164" y="3244224"/>
            <a:ext cx="3754924" cy="462273"/>
          </a:xfrm>
          <a:prstGeom prst="rect">
            <a:avLst/>
          </a:prstGeom>
        </p:spPr>
        <p:txBody>
          <a:bodyPr anchor="t" rtlCol="false" tIns="0" lIns="0" bIns="0" rIns="0">
            <a:spAutoFit/>
          </a:bodyPr>
          <a:lstStyle/>
          <a:p>
            <a:pPr algn="l" marL="0" indent="0" lvl="0">
              <a:lnSpc>
                <a:spcPts val="3500"/>
              </a:lnSpc>
              <a:spcBef>
                <a:spcPct val="0"/>
              </a:spcBef>
            </a:pPr>
            <a:r>
              <a:rPr lang="en-US" sz="3043">
                <a:solidFill>
                  <a:srgbClr val="457C40"/>
                </a:solidFill>
                <a:latin typeface="Bobby Jones Soft"/>
              </a:rPr>
              <a:t>paper</a:t>
            </a:r>
          </a:p>
        </p:txBody>
      </p:sp>
      <p:sp>
        <p:nvSpPr>
          <p:cNvPr name="TextBox 27" id="27"/>
          <p:cNvSpPr txBox="true"/>
          <p:nvPr/>
        </p:nvSpPr>
        <p:spPr>
          <a:xfrm rot="0">
            <a:off x="10890164" y="2063130"/>
            <a:ext cx="3754924" cy="462273"/>
          </a:xfrm>
          <a:prstGeom prst="rect">
            <a:avLst/>
          </a:prstGeom>
        </p:spPr>
        <p:txBody>
          <a:bodyPr anchor="t" rtlCol="false" tIns="0" lIns="0" bIns="0" rIns="0">
            <a:spAutoFit/>
          </a:bodyPr>
          <a:lstStyle/>
          <a:p>
            <a:pPr algn="l" marL="0" indent="0" lvl="0">
              <a:lnSpc>
                <a:spcPts val="3500"/>
              </a:lnSpc>
              <a:spcBef>
                <a:spcPct val="0"/>
              </a:spcBef>
            </a:pPr>
            <a:r>
              <a:rPr lang="en-US" sz="3043">
                <a:solidFill>
                  <a:srgbClr val="457C40"/>
                </a:solidFill>
                <a:latin typeface="Bobby Jones Soft"/>
              </a:rPr>
              <a:t>glass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sp>
        <p:nvSpPr>
          <p:cNvPr name="TextBox 2" id="2"/>
          <p:cNvSpPr txBox="true"/>
          <p:nvPr/>
        </p:nvSpPr>
        <p:spPr>
          <a:xfrm rot="0">
            <a:off x="15390330" y="8112007"/>
            <a:ext cx="2967622" cy="685555"/>
          </a:xfrm>
          <a:prstGeom prst="rect">
            <a:avLst/>
          </a:prstGeom>
        </p:spPr>
        <p:txBody>
          <a:bodyPr anchor="t" rtlCol="false" tIns="0" lIns="0" bIns="0" rIns="0">
            <a:spAutoFit/>
          </a:bodyPr>
          <a:lstStyle/>
          <a:p>
            <a:pPr algn="l">
              <a:lnSpc>
                <a:spcPts val="4220"/>
              </a:lnSpc>
            </a:pPr>
            <a:r>
              <a:rPr lang="en-US" sz="4442" spc="-297">
                <a:solidFill>
                  <a:srgbClr val="000000"/>
                </a:solidFill>
                <a:latin typeface="Gaegu Bold"/>
              </a:rPr>
              <a:t>Modeles</a:t>
            </a:r>
          </a:p>
        </p:txBody>
      </p:sp>
      <p:sp>
        <p:nvSpPr>
          <p:cNvPr name="TextBox 3" id="3"/>
          <p:cNvSpPr txBox="true"/>
          <p:nvPr/>
        </p:nvSpPr>
        <p:spPr>
          <a:xfrm rot="0">
            <a:off x="244929" y="8557040"/>
            <a:ext cx="3526780" cy="716440"/>
          </a:xfrm>
          <a:prstGeom prst="rect">
            <a:avLst/>
          </a:prstGeom>
        </p:spPr>
        <p:txBody>
          <a:bodyPr anchor="t" rtlCol="false" tIns="0" lIns="0" bIns="0" rIns="0">
            <a:spAutoFit/>
          </a:bodyPr>
          <a:lstStyle/>
          <a:p>
            <a:pPr algn="l">
              <a:lnSpc>
                <a:spcPts val="4473"/>
              </a:lnSpc>
            </a:pPr>
            <a:r>
              <a:rPr lang="en-US" sz="4708" spc="-315">
                <a:solidFill>
                  <a:srgbClr val="000000"/>
                </a:solidFill>
                <a:latin typeface="Gaegu Bold"/>
              </a:rPr>
              <a:t>Predictions</a:t>
            </a:r>
          </a:p>
        </p:txBody>
      </p:sp>
      <p:sp>
        <p:nvSpPr>
          <p:cNvPr name="Freeform 4" id="4"/>
          <p:cNvSpPr/>
          <p:nvPr/>
        </p:nvSpPr>
        <p:spPr>
          <a:xfrm flipH="true" flipV="false" rot="-5400000">
            <a:off x="71238" y="7965677"/>
            <a:ext cx="1005575" cy="658195"/>
          </a:xfrm>
          <a:custGeom>
            <a:avLst/>
            <a:gdLst/>
            <a:ahLst/>
            <a:cxnLst/>
            <a:rect r="r" b="b" t="t" l="l"/>
            <a:pathLst>
              <a:path h="658195" w="1005575">
                <a:moveTo>
                  <a:pt x="1005576" y="0"/>
                </a:moveTo>
                <a:lnTo>
                  <a:pt x="0" y="0"/>
                </a:lnTo>
                <a:lnTo>
                  <a:pt x="0" y="658195"/>
                </a:lnTo>
                <a:lnTo>
                  <a:pt x="1005576" y="658195"/>
                </a:lnTo>
                <a:lnTo>
                  <a:pt x="10055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2700000">
            <a:off x="11645266" y="1196161"/>
            <a:ext cx="1005575" cy="658195"/>
          </a:xfrm>
          <a:custGeom>
            <a:avLst/>
            <a:gdLst/>
            <a:ahLst/>
            <a:cxnLst/>
            <a:rect r="r" b="b" t="t" l="l"/>
            <a:pathLst>
              <a:path h="658195" w="1005575">
                <a:moveTo>
                  <a:pt x="1005576" y="0"/>
                </a:moveTo>
                <a:lnTo>
                  <a:pt x="0" y="0"/>
                </a:lnTo>
                <a:lnTo>
                  <a:pt x="0" y="658195"/>
                </a:lnTo>
                <a:lnTo>
                  <a:pt x="1005576" y="658195"/>
                </a:lnTo>
                <a:lnTo>
                  <a:pt x="10055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9089407">
            <a:off x="17221209" y="8091593"/>
            <a:ext cx="965030" cy="631656"/>
          </a:xfrm>
          <a:custGeom>
            <a:avLst/>
            <a:gdLst/>
            <a:ahLst/>
            <a:cxnLst/>
            <a:rect r="r" b="b" t="t" l="l"/>
            <a:pathLst>
              <a:path h="631656" w="965030">
                <a:moveTo>
                  <a:pt x="0" y="0"/>
                </a:moveTo>
                <a:lnTo>
                  <a:pt x="965030" y="0"/>
                </a:lnTo>
                <a:lnTo>
                  <a:pt x="965030" y="631656"/>
                </a:lnTo>
                <a:lnTo>
                  <a:pt x="0" y="6316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827623" y="2113490"/>
            <a:ext cx="6541270" cy="5525264"/>
          </a:xfrm>
          <a:custGeom>
            <a:avLst/>
            <a:gdLst/>
            <a:ahLst/>
            <a:cxnLst/>
            <a:rect r="r" b="b" t="t" l="l"/>
            <a:pathLst>
              <a:path h="5525264" w="6541270">
                <a:moveTo>
                  <a:pt x="0" y="0"/>
                </a:moveTo>
                <a:lnTo>
                  <a:pt x="6541270" y="0"/>
                </a:lnTo>
                <a:lnTo>
                  <a:pt x="6541270" y="5525264"/>
                </a:lnTo>
                <a:lnTo>
                  <a:pt x="0" y="5525264"/>
                </a:lnTo>
                <a:lnTo>
                  <a:pt x="0" y="0"/>
                </a:lnTo>
                <a:close/>
              </a:path>
            </a:pathLst>
          </a:custGeom>
          <a:blipFill>
            <a:blip r:embed="rId4"/>
            <a:stretch>
              <a:fillRect l="-1560" t="0" r="-11251" b="0"/>
            </a:stretch>
          </a:blipFill>
        </p:spPr>
      </p:sp>
      <p:sp>
        <p:nvSpPr>
          <p:cNvPr name="Freeform 8" id="8"/>
          <p:cNvSpPr/>
          <p:nvPr/>
        </p:nvSpPr>
        <p:spPr>
          <a:xfrm flipH="false" flipV="false" rot="0">
            <a:off x="244929" y="2113490"/>
            <a:ext cx="5484692" cy="5525264"/>
          </a:xfrm>
          <a:custGeom>
            <a:avLst/>
            <a:gdLst/>
            <a:ahLst/>
            <a:cxnLst/>
            <a:rect r="r" b="b" t="t" l="l"/>
            <a:pathLst>
              <a:path h="5525264" w="5484692">
                <a:moveTo>
                  <a:pt x="0" y="0"/>
                </a:moveTo>
                <a:lnTo>
                  <a:pt x="5484691" y="0"/>
                </a:lnTo>
                <a:lnTo>
                  <a:pt x="5484691" y="5525264"/>
                </a:lnTo>
                <a:lnTo>
                  <a:pt x="0" y="5525264"/>
                </a:lnTo>
                <a:lnTo>
                  <a:pt x="0" y="0"/>
                </a:lnTo>
                <a:close/>
              </a:path>
            </a:pathLst>
          </a:custGeom>
          <a:blipFill>
            <a:blip r:embed="rId5"/>
            <a:stretch>
              <a:fillRect l="0" t="-19177" r="-97012" b="-1988"/>
            </a:stretch>
          </a:blipFill>
        </p:spPr>
      </p:sp>
      <p:sp>
        <p:nvSpPr>
          <p:cNvPr name="Freeform 9" id="9"/>
          <p:cNvSpPr/>
          <p:nvPr/>
        </p:nvSpPr>
        <p:spPr>
          <a:xfrm flipH="false" flipV="false" rot="0">
            <a:off x="12610228" y="2113490"/>
            <a:ext cx="5413608" cy="5678497"/>
          </a:xfrm>
          <a:custGeom>
            <a:avLst/>
            <a:gdLst/>
            <a:ahLst/>
            <a:cxnLst/>
            <a:rect r="r" b="b" t="t" l="l"/>
            <a:pathLst>
              <a:path h="5678497" w="5413608">
                <a:moveTo>
                  <a:pt x="0" y="0"/>
                </a:moveTo>
                <a:lnTo>
                  <a:pt x="5413608" y="0"/>
                </a:lnTo>
                <a:lnTo>
                  <a:pt x="5413608" y="5678497"/>
                </a:lnTo>
                <a:lnTo>
                  <a:pt x="0" y="5678497"/>
                </a:lnTo>
                <a:lnTo>
                  <a:pt x="0" y="0"/>
                </a:lnTo>
                <a:close/>
              </a:path>
            </a:pathLst>
          </a:custGeom>
          <a:blipFill>
            <a:blip r:embed="rId6"/>
            <a:stretch>
              <a:fillRect l="0" t="0" r="-98509" b="0"/>
            </a:stretch>
          </a:blipFill>
        </p:spPr>
      </p:sp>
      <p:sp>
        <p:nvSpPr>
          <p:cNvPr name="TextBox 10" id="10"/>
          <p:cNvSpPr txBox="true"/>
          <p:nvPr/>
        </p:nvSpPr>
        <p:spPr>
          <a:xfrm rot="0">
            <a:off x="10076011" y="428923"/>
            <a:ext cx="2967622" cy="685555"/>
          </a:xfrm>
          <a:prstGeom prst="rect">
            <a:avLst/>
          </a:prstGeom>
        </p:spPr>
        <p:txBody>
          <a:bodyPr anchor="t" rtlCol="false" tIns="0" lIns="0" bIns="0" rIns="0">
            <a:spAutoFit/>
          </a:bodyPr>
          <a:lstStyle/>
          <a:p>
            <a:pPr algn="l">
              <a:lnSpc>
                <a:spcPts val="4220"/>
              </a:lnSpc>
            </a:pPr>
            <a:r>
              <a:rPr lang="en-US" sz="4442" spc="-297">
                <a:solidFill>
                  <a:srgbClr val="000000"/>
                </a:solidFill>
                <a:latin typeface="Gaegu Bold"/>
              </a:rPr>
              <a:t>précision</a:t>
            </a:r>
          </a:p>
        </p:txBody>
      </p:sp>
      <p:sp>
        <p:nvSpPr>
          <p:cNvPr name="Freeform 11" id="11"/>
          <p:cNvSpPr/>
          <p:nvPr/>
        </p:nvSpPr>
        <p:spPr>
          <a:xfrm flipH="false" flipV="false" rot="0">
            <a:off x="6946875" y="1114478"/>
            <a:ext cx="3945213" cy="631234"/>
          </a:xfrm>
          <a:custGeom>
            <a:avLst/>
            <a:gdLst/>
            <a:ahLst/>
            <a:cxnLst/>
            <a:rect r="r" b="b" t="t" l="l"/>
            <a:pathLst>
              <a:path h="631234" w="3945213">
                <a:moveTo>
                  <a:pt x="0" y="0"/>
                </a:moveTo>
                <a:lnTo>
                  <a:pt x="3945214" y="0"/>
                </a:lnTo>
                <a:lnTo>
                  <a:pt x="3945214" y="631234"/>
                </a:lnTo>
                <a:lnTo>
                  <a:pt x="0" y="6312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4571649">
            <a:off x="1532595" y="368269"/>
            <a:ext cx="1666282" cy="1759670"/>
          </a:xfrm>
          <a:custGeom>
            <a:avLst/>
            <a:gdLst/>
            <a:ahLst/>
            <a:cxnLst/>
            <a:rect r="r" b="b" t="t" l="l"/>
            <a:pathLst>
              <a:path h="1759670" w="1666282">
                <a:moveTo>
                  <a:pt x="0" y="0"/>
                </a:moveTo>
                <a:lnTo>
                  <a:pt x="1666282" y="0"/>
                </a:lnTo>
                <a:lnTo>
                  <a:pt x="1666282" y="1759670"/>
                </a:lnTo>
                <a:lnTo>
                  <a:pt x="0" y="1759670"/>
                </a:lnTo>
                <a:lnTo>
                  <a:pt x="0" y="0"/>
                </a:lnTo>
                <a:close/>
              </a:path>
            </a:pathLst>
          </a:custGeom>
          <a:blipFill>
            <a:blip r:embed="rId11"/>
            <a:stretch>
              <a:fillRect l="0" t="0" r="0" b="0"/>
            </a:stretch>
          </a:blipFill>
        </p:spPr>
      </p:sp>
      <p:sp>
        <p:nvSpPr>
          <p:cNvPr name="Freeform 15" id="15"/>
          <p:cNvSpPr/>
          <p:nvPr/>
        </p:nvSpPr>
        <p:spPr>
          <a:xfrm flipH="false" flipV="false" rot="1727943">
            <a:off x="7783463" y="8054443"/>
            <a:ext cx="1995969" cy="1052325"/>
          </a:xfrm>
          <a:custGeom>
            <a:avLst/>
            <a:gdLst/>
            <a:ahLst/>
            <a:cxnLst/>
            <a:rect r="r" b="b" t="t" l="l"/>
            <a:pathLst>
              <a:path h="1052325" w="1995969">
                <a:moveTo>
                  <a:pt x="0" y="0"/>
                </a:moveTo>
                <a:lnTo>
                  <a:pt x="1995969" y="0"/>
                </a:lnTo>
                <a:lnTo>
                  <a:pt x="1995969" y="1052325"/>
                </a:lnTo>
                <a:lnTo>
                  <a:pt x="0" y="1052325"/>
                </a:lnTo>
                <a:lnTo>
                  <a:pt x="0" y="0"/>
                </a:lnTo>
                <a:close/>
              </a:path>
            </a:pathLst>
          </a:custGeom>
          <a:blipFill>
            <a:blip r:embed="rId12"/>
            <a:stretch>
              <a:fillRect l="0" t="0" r="0" b="0"/>
            </a:stretch>
          </a:blipFill>
        </p:spPr>
      </p:sp>
      <p:sp>
        <p:nvSpPr>
          <p:cNvPr name="Freeform 16" id="16"/>
          <p:cNvSpPr/>
          <p:nvPr/>
        </p:nvSpPr>
        <p:spPr>
          <a:xfrm flipH="false" flipV="false" rot="-10669463">
            <a:off x="13166862" y="8330431"/>
            <a:ext cx="1911857" cy="1756140"/>
          </a:xfrm>
          <a:custGeom>
            <a:avLst/>
            <a:gdLst/>
            <a:ahLst/>
            <a:cxnLst/>
            <a:rect r="r" b="b" t="t" l="l"/>
            <a:pathLst>
              <a:path h="1756140" w="1911857">
                <a:moveTo>
                  <a:pt x="0" y="0"/>
                </a:moveTo>
                <a:lnTo>
                  <a:pt x="1911856" y="0"/>
                </a:lnTo>
                <a:lnTo>
                  <a:pt x="1911856" y="1756140"/>
                </a:lnTo>
                <a:lnTo>
                  <a:pt x="0" y="1756140"/>
                </a:lnTo>
                <a:lnTo>
                  <a:pt x="0" y="0"/>
                </a:lnTo>
                <a:close/>
              </a:path>
            </a:pathLst>
          </a:custGeom>
          <a:blipFill>
            <a:blip r:embed="rId13"/>
            <a:stretch>
              <a:fillRect l="0" t="0" r="0" b="0"/>
            </a:stretch>
          </a:blipFill>
        </p:spPr>
      </p:sp>
      <p:sp>
        <p:nvSpPr>
          <p:cNvPr name="Freeform 17" id="17"/>
          <p:cNvSpPr/>
          <p:nvPr/>
        </p:nvSpPr>
        <p:spPr>
          <a:xfrm flipH="false" flipV="false" rot="0">
            <a:off x="8951313" y="9552401"/>
            <a:ext cx="247092" cy="734599"/>
          </a:xfrm>
          <a:custGeom>
            <a:avLst/>
            <a:gdLst/>
            <a:ahLst/>
            <a:cxnLst/>
            <a:rect r="r" b="b" t="t" l="l"/>
            <a:pathLst>
              <a:path h="734599" w="247092">
                <a:moveTo>
                  <a:pt x="0" y="0"/>
                </a:moveTo>
                <a:lnTo>
                  <a:pt x="247092" y="0"/>
                </a:lnTo>
                <a:lnTo>
                  <a:pt x="247092" y="734599"/>
                </a:lnTo>
                <a:lnTo>
                  <a:pt x="0" y="73459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9198405" y="9552401"/>
            <a:ext cx="496304" cy="654597"/>
          </a:xfrm>
          <a:custGeom>
            <a:avLst/>
            <a:gdLst/>
            <a:ahLst/>
            <a:cxnLst/>
            <a:rect r="r" b="b" t="t" l="l"/>
            <a:pathLst>
              <a:path h="654597" w="496304">
                <a:moveTo>
                  <a:pt x="0" y="0"/>
                </a:moveTo>
                <a:lnTo>
                  <a:pt x="496304" y="0"/>
                </a:lnTo>
                <a:lnTo>
                  <a:pt x="496304" y="654598"/>
                </a:lnTo>
                <a:lnTo>
                  <a:pt x="0" y="65459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480140" y="4377334"/>
            <a:ext cx="16089949" cy="4241590"/>
            <a:chOff x="0" y="0"/>
            <a:chExt cx="4237682" cy="1117127"/>
          </a:xfrm>
        </p:grpSpPr>
        <p:sp>
          <p:nvSpPr>
            <p:cNvPr name="Freeform 4" id="4"/>
            <p:cNvSpPr/>
            <p:nvPr/>
          </p:nvSpPr>
          <p:spPr>
            <a:xfrm flipH="false" flipV="false" rot="0">
              <a:off x="0" y="0"/>
              <a:ext cx="4237682" cy="1117127"/>
            </a:xfrm>
            <a:custGeom>
              <a:avLst/>
              <a:gdLst/>
              <a:ahLst/>
              <a:cxnLst/>
              <a:rect r="r" b="b" t="t" l="l"/>
              <a:pathLst>
                <a:path h="1117127" w="4237682">
                  <a:moveTo>
                    <a:pt x="24539" y="0"/>
                  </a:moveTo>
                  <a:lnTo>
                    <a:pt x="4213142" y="0"/>
                  </a:lnTo>
                  <a:cubicBezTo>
                    <a:pt x="4226695" y="0"/>
                    <a:pt x="4237682" y="10987"/>
                    <a:pt x="4237682" y="24539"/>
                  </a:cubicBezTo>
                  <a:lnTo>
                    <a:pt x="4237682" y="1092587"/>
                  </a:lnTo>
                  <a:cubicBezTo>
                    <a:pt x="4237682" y="1099095"/>
                    <a:pt x="4235097" y="1105337"/>
                    <a:pt x="4230494" y="1109939"/>
                  </a:cubicBezTo>
                  <a:cubicBezTo>
                    <a:pt x="4225892" y="1114541"/>
                    <a:pt x="4219651" y="1117127"/>
                    <a:pt x="4213142" y="1117127"/>
                  </a:cubicBezTo>
                  <a:lnTo>
                    <a:pt x="24539" y="1117127"/>
                  </a:lnTo>
                  <a:cubicBezTo>
                    <a:pt x="10987" y="1117127"/>
                    <a:pt x="0" y="1106140"/>
                    <a:pt x="0" y="1092587"/>
                  </a:cubicBezTo>
                  <a:lnTo>
                    <a:pt x="0" y="24539"/>
                  </a:lnTo>
                  <a:cubicBezTo>
                    <a:pt x="0" y="10987"/>
                    <a:pt x="10987" y="0"/>
                    <a:pt x="24539" y="0"/>
                  </a:cubicBezTo>
                  <a:close/>
                </a:path>
              </a:pathLst>
            </a:custGeom>
            <a:solidFill>
              <a:srgbClr val="FFFFFF"/>
            </a:solidFill>
          </p:spPr>
        </p:sp>
        <p:sp>
          <p:nvSpPr>
            <p:cNvPr name="TextBox 5" id="5"/>
            <p:cNvSpPr txBox="true"/>
            <p:nvPr/>
          </p:nvSpPr>
          <p:spPr>
            <a:xfrm>
              <a:off x="0" y="-47625"/>
              <a:ext cx="4237682" cy="1164752"/>
            </a:xfrm>
            <a:prstGeom prst="rect">
              <a:avLst/>
            </a:prstGeom>
          </p:spPr>
          <p:txBody>
            <a:bodyPr anchor="ctr" rtlCol="false" tIns="50800" lIns="50800" bIns="50800" rIns="50800"/>
            <a:lstStyle/>
            <a:p>
              <a:pPr algn="ctr">
                <a:lnSpc>
                  <a:spcPts val="3266"/>
                </a:lnSpc>
              </a:pPr>
            </a:p>
          </p:txBody>
        </p:sp>
      </p:grpSp>
      <p:grpSp>
        <p:nvGrpSpPr>
          <p:cNvPr name="Group 6" id="6"/>
          <p:cNvGrpSpPr/>
          <p:nvPr/>
        </p:nvGrpSpPr>
        <p:grpSpPr>
          <a:xfrm rot="-89729">
            <a:off x="-501512" y="9516832"/>
            <a:ext cx="19919519" cy="8229600"/>
            <a:chOff x="0" y="0"/>
            <a:chExt cx="5377540" cy="2221690"/>
          </a:xfrm>
        </p:grpSpPr>
        <p:sp>
          <p:nvSpPr>
            <p:cNvPr name="Freeform 7" id="7"/>
            <p:cNvSpPr/>
            <p:nvPr/>
          </p:nvSpPr>
          <p:spPr>
            <a:xfrm flipH="false" flipV="false" rot="0">
              <a:off x="0" y="0"/>
              <a:ext cx="5377540" cy="2221690"/>
            </a:xfrm>
            <a:custGeom>
              <a:avLst/>
              <a:gdLst/>
              <a:ahLst/>
              <a:cxnLst/>
              <a:rect r="r" b="b" t="t" l="l"/>
              <a:pathLst>
                <a:path h="2221690" w="5377540">
                  <a:moveTo>
                    <a:pt x="10494" y="0"/>
                  </a:moveTo>
                  <a:lnTo>
                    <a:pt x="5367046" y="0"/>
                  </a:lnTo>
                  <a:cubicBezTo>
                    <a:pt x="5369829" y="0"/>
                    <a:pt x="5372498" y="1106"/>
                    <a:pt x="5374466" y="3074"/>
                  </a:cubicBezTo>
                  <a:cubicBezTo>
                    <a:pt x="5376434" y="5042"/>
                    <a:pt x="5377540" y="7711"/>
                    <a:pt x="5377540" y="10494"/>
                  </a:cubicBezTo>
                  <a:lnTo>
                    <a:pt x="5377540" y="2211196"/>
                  </a:lnTo>
                  <a:cubicBezTo>
                    <a:pt x="5377540" y="2216992"/>
                    <a:pt x="5372841" y="2221690"/>
                    <a:pt x="5367046" y="2221690"/>
                  </a:cubicBezTo>
                  <a:lnTo>
                    <a:pt x="10494" y="2221690"/>
                  </a:lnTo>
                  <a:cubicBezTo>
                    <a:pt x="7711" y="2221690"/>
                    <a:pt x="5042" y="2220585"/>
                    <a:pt x="3074" y="2218617"/>
                  </a:cubicBezTo>
                  <a:cubicBezTo>
                    <a:pt x="1106" y="2216649"/>
                    <a:pt x="0" y="2213979"/>
                    <a:pt x="0" y="2211196"/>
                  </a:cubicBezTo>
                  <a:lnTo>
                    <a:pt x="0" y="10494"/>
                  </a:lnTo>
                  <a:cubicBezTo>
                    <a:pt x="0" y="4698"/>
                    <a:pt x="4698" y="0"/>
                    <a:pt x="10494" y="0"/>
                  </a:cubicBezTo>
                  <a:close/>
                </a:path>
              </a:pathLst>
            </a:custGeom>
            <a:solidFill>
              <a:srgbClr val="34622F"/>
            </a:solidFill>
          </p:spPr>
        </p:sp>
        <p:sp>
          <p:nvSpPr>
            <p:cNvPr name="TextBox 8" id="8"/>
            <p:cNvSpPr txBox="true"/>
            <p:nvPr/>
          </p:nvSpPr>
          <p:spPr>
            <a:xfrm>
              <a:off x="0" y="-47625"/>
              <a:ext cx="5377540" cy="2269315"/>
            </a:xfrm>
            <a:prstGeom prst="rect">
              <a:avLst/>
            </a:prstGeom>
          </p:spPr>
          <p:txBody>
            <a:bodyPr anchor="ctr" rtlCol="false" tIns="50800" lIns="50800" bIns="50800" rIns="50800"/>
            <a:lstStyle/>
            <a:p>
              <a:pPr algn="ctr">
                <a:lnSpc>
                  <a:spcPts val="3266"/>
                </a:lnSpc>
              </a:pPr>
            </a:p>
          </p:txBody>
        </p:sp>
      </p:grpSp>
      <p:sp>
        <p:nvSpPr>
          <p:cNvPr name="Freeform 9" id="9"/>
          <p:cNvSpPr/>
          <p:nvPr/>
        </p:nvSpPr>
        <p:spPr>
          <a:xfrm flipH="true" flipV="false" rot="-193883">
            <a:off x="-2544500" y="9149390"/>
            <a:ext cx="6049279" cy="967885"/>
          </a:xfrm>
          <a:custGeom>
            <a:avLst/>
            <a:gdLst/>
            <a:ahLst/>
            <a:cxnLst/>
            <a:rect r="r" b="b" t="t" l="l"/>
            <a:pathLst>
              <a:path h="967885" w="6049279">
                <a:moveTo>
                  <a:pt x="6049279" y="0"/>
                </a:moveTo>
                <a:lnTo>
                  <a:pt x="0" y="0"/>
                </a:lnTo>
                <a:lnTo>
                  <a:pt x="0" y="967885"/>
                </a:lnTo>
                <a:lnTo>
                  <a:pt x="6049279" y="967885"/>
                </a:lnTo>
                <a:lnTo>
                  <a:pt x="604927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329321" y="1443177"/>
            <a:ext cx="13629357" cy="2071792"/>
          </a:xfrm>
          <a:prstGeom prst="rect">
            <a:avLst/>
          </a:prstGeom>
        </p:spPr>
        <p:txBody>
          <a:bodyPr anchor="t" rtlCol="false" tIns="0" lIns="0" bIns="0" rIns="0">
            <a:spAutoFit/>
          </a:bodyPr>
          <a:lstStyle/>
          <a:p>
            <a:pPr algn="ctr" marL="0" indent="0" lvl="0">
              <a:lnSpc>
                <a:spcPts val="16688"/>
              </a:lnSpc>
              <a:spcBef>
                <a:spcPct val="0"/>
              </a:spcBef>
            </a:pPr>
            <a:r>
              <a:rPr lang="en-US" sz="11920">
                <a:solidFill>
                  <a:srgbClr val="FFFFFF"/>
                </a:solidFill>
                <a:latin typeface="Bobby Jones Soft"/>
              </a:rPr>
              <a:t>Table de contenu</a:t>
            </a:r>
          </a:p>
        </p:txBody>
      </p:sp>
      <p:sp>
        <p:nvSpPr>
          <p:cNvPr name="Freeform 11" id="11"/>
          <p:cNvSpPr/>
          <p:nvPr/>
        </p:nvSpPr>
        <p:spPr>
          <a:xfrm flipH="false" flipV="false" rot="2699999">
            <a:off x="-75968" y="-762897"/>
            <a:ext cx="2858512" cy="2681804"/>
          </a:xfrm>
          <a:custGeom>
            <a:avLst/>
            <a:gdLst/>
            <a:ahLst/>
            <a:cxnLst/>
            <a:rect r="r" b="b" t="t" l="l"/>
            <a:pathLst>
              <a:path h="2681804" w="2858512">
                <a:moveTo>
                  <a:pt x="0" y="0"/>
                </a:moveTo>
                <a:lnTo>
                  <a:pt x="2858512" y="0"/>
                </a:lnTo>
                <a:lnTo>
                  <a:pt x="2858512" y="2681804"/>
                </a:lnTo>
                <a:lnTo>
                  <a:pt x="0" y="2681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5122779" y="-675683"/>
            <a:ext cx="3991739" cy="4752070"/>
          </a:xfrm>
          <a:custGeom>
            <a:avLst/>
            <a:gdLst/>
            <a:ahLst/>
            <a:cxnLst/>
            <a:rect r="r" b="b" t="t" l="l"/>
            <a:pathLst>
              <a:path h="4752070" w="3991739">
                <a:moveTo>
                  <a:pt x="0" y="0"/>
                </a:moveTo>
                <a:lnTo>
                  <a:pt x="3991739" y="0"/>
                </a:lnTo>
                <a:lnTo>
                  <a:pt x="3991739" y="4752070"/>
                </a:lnTo>
                <a:lnTo>
                  <a:pt x="0" y="4752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727579" y="4455740"/>
            <a:ext cx="6225021" cy="5408753"/>
          </a:xfrm>
          <a:prstGeom prst="rect">
            <a:avLst/>
          </a:prstGeom>
        </p:spPr>
        <p:txBody>
          <a:bodyPr anchor="t" rtlCol="false" tIns="0" lIns="0" bIns="0" rIns="0">
            <a:spAutoFit/>
          </a:bodyPr>
          <a:lstStyle/>
          <a:p>
            <a:pPr algn="l">
              <a:lnSpc>
                <a:spcPts val="6131"/>
              </a:lnSpc>
            </a:pPr>
            <a:r>
              <a:rPr lang="en-US" sz="4087">
                <a:solidFill>
                  <a:srgbClr val="544541"/>
                </a:solidFill>
                <a:latin typeface="Jua"/>
              </a:rPr>
              <a:t>Introduction.</a:t>
            </a:r>
          </a:p>
          <a:p>
            <a:pPr algn="l">
              <a:lnSpc>
                <a:spcPts val="6131"/>
              </a:lnSpc>
            </a:pPr>
            <a:r>
              <a:rPr lang="en-US" sz="4087">
                <a:solidFill>
                  <a:srgbClr val="544541"/>
                </a:solidFill>
                <a:latin typeface="Jua"/>
              </a:rPr>
              <a:t>Composantes clés.</a:t>
            </a:r>
          </a:p>
          <a:p>
            <a:pPr algn="l">
              <a:lnSpc>
                <a:spcPts val="6131"/>
              </a:lnSpc>
            </a:pPr>
            <a:r>
              <a:rPr lang="en-US" sz="4087">
                <a:solidFill>
                  <a:srgbClr val="544541"/>
                </a:solidFill>
                <a:latin typeface="Jua"/>
              </a:rPr>
              <a:t>Problématique.</a:t>
            </a:r>
          </a:p>
          <a:p>
            <a:pPr algn="l">
              <a:lnSpc>
                <a:spcPts val="6131"/>
              </a:lnSpc>
            </a:pPr>
            <a:r>
              <a:rPr lang="en-US" sz="4087">
                <a:solidFill>
                  <a:srgbClr val="544541"/>
                </a:solidFill>
                <a:latin typeface="Jua"/>
              </a:rPr>
              <a:t>C’est quoi EcoSmartBins?</a:t>
            </a:r>
          </a:p>
          <a:p>
            <a:pPr algn="l">
              <a:lnSpc>
                <a:spcPts val="5981"/>
              </a:lnSpc>
            </a:pPr>
            <a:r>
              <a:rPr lang="en-US" sz="3987">
                <a:solidFill>
                  <a:srgbClr val="544541"/>
                </a:solidFill>
                <a:latin typeface="Jua"/>
              </a:rPr>
              <a:t>Importance du projet.</a:t>
            </a:r>
          </a:p>
          <a:p>
            <a:pPr algn="l">
              <a:lnSpc>
                <a:spcPts val="5981"/>
              </a:lnSpc>
            </a:pPr>
            <a:r>
              <a:rPr lang="en-US" sz="3987">
                <a:solidFill>
                  <a:srgbClr val="544541"/>
                </a:solidFill>
                <a:latin typeface="Jua"/>
              </a:rPr>
              <a:t>                                       </a:t>
            </a:r>
          </a:p>
          <a:p>
            <a:pPr algn="l" marL="0" indent="0" lvl="0">
              <a:lnSpc>
                <a:spcPts val="5981"/>
              </a:lnSpc>
            </a:pPr>
          </a:p>
        </p:txBody>
      </p:sp>
      <p:sp>
        <p:nvSpPr>
          <p:cNvPr name="Freeform 14" id="14"/>
          <p:cNvSpPr/>
          <p:nvPr/>
        </p:nvSpPr>
        <p:spPr>
          <a:xfrm flipH="false" flipV="false" rot="0">
            <a:off x="2036244" y="4789512"/>
            <a:ext cx="383062" cy="383062"/>
          </a:xfrm>
          <a:custGeom>
            <a:avLst/>
            <a:gdLst/>
            <a:ahLst/>
            <a:cxnLst/>
            <a:rect r="r" b="b" t="t" l="l"/>
            <a:pathLst>
              <a:path h="383062" w="383062">
                <a:moveTo>
                  <a:pt x="0" y="0"/>
                </a:moveTo>
                <a:lnTo>
                  <a:pt x="383062" y="0"/>
                </a:lnTo>
                <a:lnTo>
                  <a:pt x="383062" y="383062"/>
                </a:lnTo>
                <a:lnTo>
                  <a:pt x="0" y="3830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2036244" y="5586252"/>
            <a:ext cx="383062" cy="383062"/>
          </a:xfrm>
          <a:custGeom>
            <a:avLst/>
            <a:gdLst/>
            <a:ahLst/>
            <a:cxnLst/>
            <a:rect r="r" b="b" t="t" l="l"/>
            <a:pathLst>
              <a:path h="383062" w="383062">
                <a:moveTo>
                  <a:pt x="0" y="0"/>
                </a:moveTo>
                <a:lnTo>
                  <a:pt x="383062" y="0"/>
                </a:lnTo>
                <a:lnTo>
                  <a:pt x="383062" y="383062"/>
                </a:lnTo>
                <a:lnTo>
                  <a:pt x="0" y="3830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2036244" y="6379965"/>
            <a:ext cx="383062" cy="383062"/>
          </a:xfrm>
          <a:custGeom>
            <a:avLst/>
            <a:gdLst/>
            <a:ahLst/>
            <a:cxnLst/>
            <a:rect r="r" b="b" t="t" l="l"/>
            <a:pathLst>
              <a:path h="383062" w="383062">
                <a:moveTo>
                  <a:pt x="0" y="0"/>
                </a:moveTo>
                <a:lnTo>
                  <a:pt x="383062" y="0"/>
                </a:lnTo>
                <a:lnTo>
                  <a:pt x="383062" y="383063"/>
                </a:lnTo>
                <a:lnTo>
                  <a:pt x="0" y="3830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8761070" y="4743910"/>
            <a:ext cx="383062" cy="383062"/>
          </a:xfrm>
          <a:custGeom>
            <a:avLst/>
            <a:gdLst/>
            <a:ahLst/>
            <a:cxnLst/>
            <a:rect r="r" b="b" t="t" l="l"/>
            <a:pathLst>
              <a:path h="383062" w="383062">
                <a:moveTo>
                  <a:pt x="0" y="0"/>
                </a:moveTo>
                <a:lnTo>
                  <a:pt x="383062" y="0"/>
                </a:lnTo>
                <a:lnTo>
                  <a:pt x="383062" y="383062"/>
                </a:lnTo>
                <a:lnTo>
                  <a:pt x="0" y="3830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8761070" y="5540650"/>
            <a:ext cx="383062" cy="383062"/>
          </a:xfrm>
          <a:custGeom>
            <a:avLst/>
            <a:gdLst/>
            <a:ahLst/>
            <a:cxnLst/>
            <a:rect r="r" b="b" t="t" l="l"/>
            <a:pathLst>
              <a:path h="383062" w="383062">
                <a:moveTo>
                  <a:pt x="0" y="0"/>
                </a:moveTo>
                <a:lnTo>
                  <a:pt x="383062" y="0"/>
                </a:lnTo>
                <a:lnTo>
                  <a:pt x="383062" y="383062"/>
                </a:lnTo>
                <a:lnTo>
                  <a:pt x="0" y="3830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8761070" y="6334363"/>
            <a:ext cx="383062" cy="383062"/>
          </a:xfrm>
          <a:custGeom>
            <a:avLst/>
            <a:gdLst/>
            <a:ahLst/>
            <a:cxnLst/>
            <a:rect r="r" b="b" t="t" l="l"/>
            <a:pathLst>
              <a:path h="383062" w="383062">
                <a:moveTo>
                  <a:pt x="0" y="0"/>
                </a:moveTo>
                <a:lnTo>
                  <a:pt x="383062" y="0"/>
                </a:lnTo>
                <a:lnTo>
                  <a:pt x="383062" y="383063"/>
                </a:lnTo>
                <a:lnTo>
                  <a:pt x="0" y="3830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2067273" y="7172603"/>
            <a:ext cx="343931" cy="343931"/>
          </a:xfrm>
          <a:custGeom>
            <a:avLst/>
            <a:gdLst/>
            <a:ahLst/>
            <a:cxnLst/>
            <a:rect r="r" b="b" t="t" l="l"/>
            <a:pathLst>
              <a:path h="343931" w="343931">
                <a:moveTo>
                  <a:pt x="0" y="0"/>
                </a:moveTo>
                <a:lnTo>
                  <a:pt x="343931" y="0"/>
                </a:lnTo>
                <a:lnTo>
                  <a:pt x="343931" y="343931"/>
                </a:lnTo>
                <a:lnTo>
                  <a:pt x="0" y="3439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8761070" y="7147590"/>
            <a:ext cx="383062" cy="383062"/>
          </a:xfrm>
          <a:custGeom>
            <a:avLst/>
            <a:gdLst/>
            <a:ahLst/>
            <a:cxnLst/>
            <a:rect r="r" b="b" t="t" l="l"/>
            <a:pathLst>
              <a:path h="383062" w="383062">
                <a:moveTo>
                  <a:pt x="0" y="0"/>
                </a:moveTo>
                <a:lnTo>
                  <a:pt x="383062" y="0"/>
                </a:lnTo>
                <a:lnTo>
                  <a:pt x="383062" y="383062"/>
                </a:lnTo>
                <a:lnTo>
                  <a:pt x="0" y="3830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8765700" y="7859949"/>
            <a:ext cx="383062" cy="383062"/>
          </a:xfrm>
          <a:custGeom>
            <a:avLst/>
            <a:gdLst/>
            <a:ahLst/>
            <a:cxnLst/>
            <a:rect r="r" b="b" t="t" l="l"/>
            <a:pathLst>
              <a:path h="383062" w="383062">
                <a:moveTo>
                  <a:pt x="0" y="0"/>
                </a:moveTo>
                <a:lnTo>
                  <a:pt x="383062" y="0"/>
                </a:lnTo>
                <a:lnTo>
                  <a:pt x="383062" y="383062"/>
                </a:lnTo>
                <a:lnTo>
                  <a:pt x="0" y="3830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8672336" y="9521593"/>
            <a:ext cx="560528" cy="670197"/>
          </a:xfrm>
          <a:custGeom>
            <a:avLst/>
            <a:gdLst/>
            <a:ahLst/>
            <a:cxnLst/>
            <a:rect r="r" b="b" t="t" l="l"/>
            <a:pathLst>
              <a:path h="670197" w="560528">
                <a:moveTo>
                  <a:pt x="0" y="0"/>
                </a:moveTo>
                <a:lnTo>
                  <a:pt x="560529" y="0"/>
                </a:lnTo>
                <a:lnTo>
                  <a:pt x="560529" y="670197"/>
                </a:lnTo>
                <a:lnTo>
                  <a:pt x="0" y="6701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9495572" y="4435208"/>
            <a:ext cx="6663158" cy="3166022"/>
          </a:xfrm>
          <a:prstGeom prst="rect">
            <a:avLst/>
          </a:prstGeom>
        </p:spPr>
        <p:txBody>
          <a:bodyPr anchor="t" rtlCol="false" tIns="0" lIns="0" bIns="0" rIns="0">
            <a:spAutoFit/>
          </a:bodyPr>
          <a:lstStyle/>
          <a:p>
            <a:pPr algn="l">
              <a:lnSpc>
                <a:spcPts val="6131"/>
              </a:lnSpc>
            </a:pPr>
            <a:r>
              <a:rPr lang="en-US" sz="4087">
                <a:solidFill>
                  <a:srgbClr val="544541"/>
                </a:solidFill>
                <a:latin typeface="Jua"/>
              </a:rPr>
              <a:t>Modèle deep learning.</a:t>
            </a:r>
          </a:p>
          <a:p>
            <a:pPr algn="l">
              <a:lnSpc>
                <a:spcPts val="6131"/>
              </a:lnSpc>
            </a:pPr>
            <a:r>
              <a:rPr lang="en-US" sz="4087">
                <a:solidFill>
                  <a:srgbClr val="544541"/>
                </a:solidFill>
                <a:latin typeface="Jua"/>
              </a:rPr>
              <a:t>Côté IoT.</a:t>
            </a:r>
          </a:p>
          <a:p>
            <a:pPr algn="l">
              <a:lnSpc>
                <a:spcPts val="6131"/>
              </a:lnSpc>
            </a:pPr>
            <a:r>
              <a:rPr lang="en-US" sz="4087">
                <a:solidFill>
                  <a:srgbClr val="544541"/>
                </a:solidFill>
                <a:latin typeface="Jua"/>
              </a:rPr>
              <a:t>Concernant l’application.</a:t>
            </a:r>
          </a:p>
          <a:p>
            <a:pPr algn="l" marL="0" indent="0" lvl="0">
              <a:lnSpc>
                <a:spcPts val="6131"/>
              </a:lnSpc>
              <a:spcBef>
                <a:spcPct val="0"/>
              </a:spcBef>
            </a:pPr>
            <a:r>
              <a:rPr lang="en-US" sz="4087">
                <a:solidFill>
                  <a:srgbClr val="544541"/>
                </a:solidFill>
                <a:latin typeface="Jua"/>
              </a:rPr>
              <a:t>BMC.</a:t>
            </a:r>
          </a:p>
        </p:txBody>
      </p:sp>
      <p:sp>
        <p:nvSpPr>
          <p:cNvPr name="TextBox 25" id="25"/>
          <p:cNvSpPr txBox="true"/>
          <p:nvPr/>
        </p:nvSpPr>
        <p:spPr>
          <a:xfrm rot="0">
            <a:off x="9458247" y="7554498"/>
            <a:ext cx="2329607" cy="783383"/>
          </a:xfrm>
          <a:prstGeom prst="rect">
            <a:avLst/>
          </a:prstGeom>
        </p:spPr>
        <p:txBody>
          <a:bodyPr anchor="t" rtlCol="false" tIns="0" lIns="0" bIns="0" rIns="0">
            <a:spAutoFit/>
          </a:bodyPr>
          <a:lstStyle/>
          <a:p>
            <a:pPr algn="ctr">
              <a:lnSpc>
                <a:spcPts val="5646"/>
              </a:lnSpc>
              <a:spcBef>
                <a:spcPct val="0"/>
              </a:spcBef>
            </a:pPr>
            <a:r>
              <a:rPr lang="en-US" sz="4033">
                <a:solidFill>
                  <a:srgbClr val="000000"/>
                </a:solidFill>
                <a:latin typeface="Jua"/>
              </a:rPr>
              <a:t>Conclusion</a:t>
            </a:r>
          </a:p>
        </p:txBody>
      </p:sp>
      <p:sp>
        <p:nvSpPr>
          <p:cNvPr name="TextBox 26" id="26"/>
          <p:cNvSpPr txBox="true"/>
          <p:nvPr/>
        </p:nvSpPr>
        <p:spPr>
          <a:xfrm rot="0">
            <a:off x="9139238" y="4920719"/>
            <a:ext cx="9525" cy="397937"/>
          </a:xfrm>
          <a:prstGeom prst="rect">
            <a:avLst/>
          </a:prstGeom>
        </p:spPr>
        <p:txBody>
          <a:bodyPr anchor="t" rtlCol="false" tIns="0" lIns="0" bIns="0" rIns="0">
            <a:spAutoFit/>
          </a:bodyPr>
          <a:lstStyle/>
          <a:p>
            <a:pPr algn="ctr">
              <a:lnSpc>
                <a:spcPts val="3266"/>
              </a:lnSpc>
              <a:spcBef>
                <a:spcPct val="0"/>
              </a:spcBef>
            </a:pPr>
          </a:p>
        </p:txBody>
      </p:sp>
      <p:sp>
        <p:nvSpPr>
          <p:cNvPr name="Freeform 27" id="27"/>
          <p:cNvSpPr/>
          <p:nvPr/>
        </p:nvSpPr>
        <p:spPr>
          <a:xfrm flipH="false" flipV="false" rot="0">
            <a:off x="2075375" y="7879515"/>
            <a:ext cx="343931" cy="343931"/>
          </a:xfrm>
          <a:custGeom>
            <a:avLst/>
            <a:gdLst/>
            <a:ahLst/>
            <a:cxnLst/>
            <a:rect r="r" b="b" t="t" l="l"/>
            <a:pathLst>
              <a:path h="343931" w="343931">
                <a:moveTo>
                  <a:pt x="0" y="0"/>
                </a:moveTo>
                <a:lnTo>
                  <a:pt x="343931" y="0"/>
                </a:lnTo>
                <a:lnTo>
                  <a:pt x="343931" y="343931"/>
                </a:lnTo>
                <a:lnTo>
                  <a:pt x="0" y="3439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sp>
        <p:nvSpPr>
          <p:cNvPr name="Freeform 2" id="2"/>
          <p:cNvSpPr/>
          <p:nvPr/>
        </p:nvSpPr>
        <p:spPr>
          <a:xfrm flipH="false" flipV="false" rot="0">
            <a:off x="8155427" y="8911686"/>
            <a:ext cx="2166334" cy="346614"/>
          </a:xfrm>
          <a:custGeom>
            <a:avLst/>
            <a:gdLst/>
            <a:ahLst/>
            <a:cxnLst/>
            <a:rect r="r" b="b" t="t" l="l"/>
            <a:pathLst>
              <a:path h="346614" w="2166334">
                <a:moveTo>
                  <a:pt x="0" y="0"/>
                </a:moveTo>
                <a:lnTo>
                  <a:pt x="2166335" y="0"/>
                </a:lnTo>
                <a:lnTo>
                  <a:pt x="2166335" y="346614"/>
                </a:lnTo>
                <a:lnTo>
                  <a:pt x="0" y="346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571649">
            <a:off x="12682592" y="8678838"/>
            <a:ext cx="1666282" cy="1759670"/>
          </a:xfrm>
          <a:custGeom>
            <a:avLst/>
            <a:gdLst/>
            <a:ahLst/>
            <a:cxnLst/>
            <a:rect r="r" b="b" t="t" l="l"/>
            <a:pathLst>
              <a:path h="1759670" w="1666282">
                <a:moveTo>
                  <a:pt x="0" y="0"/>
                </a:moveTo>
                <a:lnTo>
                  <a:pt x="1666282" y="0"/>
                </a:lnTo>
                <a:lnTo>
                  <a:pt x="1666282" y="1759670"/>
                </a:lnTo>
                <a:lnTo>
                  <a:pt x="0" y="1759670"/>
                </a:lnTo>
                <a:lnTo>
                  <a:pt x="0" y="0"/>
                </a:lnTo>
                <a:close/>
              </a:path>
            </a:pathLst>
          </a:custGeom>
          <a:blipFill>
            <a:blip r:embed="rId6"/>
            <a:stretch>
              <a:fillRect l="0" t="0" r="0" b="0"/>
            </a:stretch>
          </a:blipFill>
        </p:spPr>
      </p:sp>
      <p:sp>
        <p:nvSpPr>
          <p:cNvPr name="Freeform 6" id="6"/>
          <p:cNvSpPr/>
          <p:nvPr/>
        </p:nvSpPr>
        <p:spPr>
          <a:xfrm flipH="false" flipV="false" rot="1727943">
            <a:off x="1158737" y="8013482"/>
            <a:ext cx="1995969" cy="1052325"/>
          </a:xfrm>
          <a:custGeom>
            <a:avLst/>
            <a:gdLst/>
            <a:ahLst/>
            <a:cxnLst/>
            <a:rect r="r" b="b" t="t" l="l"/>
            <a:pathLst>
              <a:path h="1052325" w="1995969">
                <a:moveTo>
                  <a:pt x="0" y="0"/>
                </a:moveTo>
                <a:lnTo>
                  <a:pt x="1995969" y="0"/>
                </a:lnTo>
                <a:lnTo>
                  <a:pt x="1995969" y="1052324"/>
                </a:lnTo>
                <a:lnTo>
                  <a:pt x="0" y="1052324"/>
                </a:lnTo>
                <a:lnTo>
                  <a:pt x="0" y="0"/>
                </a:lnTo>
                <a:close/>
              </a:path>
            </a:pathLst>
          </a:custGeom>
          <a:blipFill>
            <a:blip r:embed="rId7"/>
            <a:stretch>
              <a:fillRect l="0" t="0" r="0" b="0"/>
            </a:stretch>
          </a:blipFill>
        </p:spPr>
      </p:sp>
      <p:sp>
        <p:nvSpPr>
          <p:cNvPr name="Freeform 7" id="7"/>
          <p:cNvSpPr/>
          <p:nvPr/>
        </p:nvSpPr>
        <p:spPr>
          <a:xfrm flipH="false" flipV="false" rot="-10669463">
            <a:off x="8188072" y="5995636"/>
            <a:ext cx="1911857" cy="1756140"/>
          </a:xfrm>
          <a:custGeom>
            <a:avLst/>
            <a:gdLst/>
            <a:ahLst/>
            <a:cxnLst/>
            <a:rect r="r" b="b" t="t" l="l"/>
            <a:pathLst>
              <a:path h="1756140" w="1911857">
                <a:moveTo>
                  <a:pt x="0" y="0"/>
                </a:moveTo>
                <a:lnTo>
                  <a:pt x="1911856" y="0"/>
                </a:lnTo>
                <a:lnTo>
                  <a:pt x="1911856" y="1756140"/>
                </a:lnTo>
                <a:lnTo>
                  <a:pt x="0" y="1756140"/>
                </a:lnTo>
                <a:lnTo>
                  <a:pt x="0" y="0"/>
                </a:lnTo>
                <a:close/>
              </a:path>
            </a:pathLst>
          </a:custGeom>
          <a:blipFill>
            <a:blip r:embed="rId8"/>
            <a:stretch>
              <a:fillRect l="0" t="0" r="0" b="0"/>
            </a:stretch>
          </a:blipFill>
        </p:spPr>
      </p:sp>
      <p:grpSp>
        <p:nvGrpSpPr>
          <p:cNvPr name="Group 8" id="8"/>
          <p:cNvGrpSpPr>
            <a:grpSpLocks noChangeAspect="true"/>
          </p:cNvGrpSpPr>
          <p:nvPr/>
        </p:nvGrpSpPr>
        <p:grpSpPr>
          <a:xfrm rot="0">
            <a:off x="195663" y="4539490"/>
            <a:ext cx="8447516" cy="5246370"/>
            <a:chOff x="0" y="0"/>
            <a:chExt cx="6357620" cy="3948430"/>
          </a:xfrm>
        </p:grpSpPr>
        <p:sp>
          <p:nvSpPr>
            <p:cNvPr name="Freeform 9" id="9"/>
            <p:cNvSpPr/>
            <p:nvPr/>
          </p:nvSpPr>
          <p:spPr>
            <a:xfrm flipH="false" flipV="false" rot="0">
              <a:off x="0" y="535940"/>
              <a:ext cx="6357620" cy="3413760"/>
            </a:xfrm>
            <a:custGeom>
              <a:avLst/>
              <a:gdLst/>
              <a:ahLst/>
              <a:cxnLst/>
              <a:rect r="r" b="b" t="t" l="l"/>
              <a:pathLst>
                <a:path h="3413760" w="6357620">
                  <a:moveTo>
                    <a:pt x="0" y="0"/>
                  </a:moveTo>
                  <a:lnTo>
                    <a:pt x="6357620" y="0"/>
                  </a:lnTo>
                  <a:lnTo>
                    <a:pt x="6357620" y="3413760"/>
                  </a:lnTo>
                  <a:lnTo>
                    <a:pt x="0" y="3413760"/>
                  </a:lnTo>
                  <a:lnTo>
                    <a:pt x="0" y="0"/>
                  </a:lnTo>
                  <a:close/>
                </a:path>
              </a:pathLst>
            </a:custGeom>
            <a:blipFill>
              <a:blip r:embed="rId9"/>
              <a:stretch>
                <a:fillRect l="0" t="-2499" r="0" b="-2499"/>
              </a:stretch>
            </a:blipFill>
          </p:spPr>
        </p:sp>
        <p:sp>
          <p:nvSpPr>
            <p:cNvPr name="Freeform 10" id="10"/>
            <p:cNvSpPr/>
            <p:nvPr/>
          </p:nvSpPr>
          <p:spPr>
            <a:xfrm flipH="false" flipV="false" rot="0">
              <a:off x="0" y="0"/>
              <a:ext cx="6358890" cy="3948430"/>
            </a:xfrm>
            <a:custGeom>
              <a:avLst/>
              <a:gdLst/>
              <a:ahLst/>
              <a:cxnLst/>
              <a:rect r="r" b="b" t="t" l="l"/>
              <a:pathLst>
                <a:path h="3948430" w="6358890">
                  <a:moveTo>
                    <a:pt x="6357620" y="0"/>
                  </a:moveTo>
                  <a:lnTo>
                    <a:pt x="0" y="0"/>
                  </a:lnTo>
                  <a:lnTo>
                    <a:pt x="0" y="0"/>
                  </a:lnTo>
                  <a:lnTo>
                    <a:pt x="0" y="3948430"/>
                  </a:lnTo>
                  <a:lnTo>
                    <a:pt x="6060440" y="3948430"/>
                  </a:lnTo>
                  <a:lnTo>
                    <a:pt x="6358890" y="3948430"/>
                  </a:lnTo>
                  <a:lnTo>
                    <a:pt x="6358890" y="3948430"/>
                  </a:lnTo>
                  <a:lnTo>
                    <a:pt x="6357620" y="0"/>
                  </a:lnTo>
                  <a:lnTo>
                    <a:pt x="6357620" y="0"/>
                  </a:lnTo>
                  <a:close/>
                  <a:moveTo>
                    <a:pt x="6111240" y="3897630"/>
                  </a:moveTo>
                  <a:lnTo>
                    <a:pt x="6111240" y="2863850"/>
                  </a:lnTo>
                  <a:lnTo>
                    <a:pt x="6308090" y="2863850"/>
                  </a:lnTo>
                  <a:lnTo>
                    <a:pt x="6308090" y="3897630"/>
                  </a:lnTo>
                  <a:lnTo>
                    <a:pt x="6111240" y="3897630"/>
                  </a:lnTo>
                  <a:close/>
                  <a:moveTo>
                    <a:pt x="6306820" y="2141220"/>
                  </a:moveTo>
                  <a:lnTo>
                    <a:pt x="6109970" y="2141220"/>
                  </a:lnTo>
                  <a:lnTo>
                    <a:pt x="6109970" y="535940"/>
                  </a:lnTo>
                  <a:lnTo>
                    <a:pt x="6306820" y="535940"/>
                  </a:lnTo>
                  <a:lnTo>
                    <a:pt x="6306820" y="2141220"/>
                  </a:lnTo>
                  <a:close/>
                  <a:moveTo>
                    <a:pt x="6060440" y="2141220"/>
                  </a:moveTo>
                  <a:lnTo>
                    <a:pt x="6060440" y="2865120"/>
                  </a:lnTo>
                  <a:lnTo>
                    <a:pt x="6060440" y="3898900"/>
                  </a:lnTo>
                  <a:lnTo>
                    <a:pt x="50800" y="3898900"/>
                  </a:lnTo>
                  <a:lnTo>
                    <a:pt x="50800" y="535940"/>
                  </a:lnTo>
                  <a:lnTo>
                    <a:pt x="6060440" y="535940"/>
                  </a:lnTo>
                  <a:lnTo>
                    <a:pt x="6060440" y="2141220"/>
                  </a:lnTo>
                  <a:close/>
                </a:path>
              </a:pathLst>
            </a:custGeom>
            <a:solidFill>
              <a:srgbClr val="3954A3"/>
            </a:solidFill>
          </p:spPr>
        </p:sp>
        <p:sp>
          <p:nvSpPr>
            <p:cNvPr name="Freeform 11" id="11"/>
            <p:cNvSpPr/>
            <p:nvPr/>
          </p:nvSpPr>
          <p:spPr>
            <a:xfrm flipH="false" flipV="false" rot="0">
              <a:off x="198120" y="100330"/>
              <a:ext cx="6109970" cy="3798570"/>
            </a:xfrm>
            <a:custGeom>
              <a:avLst/>
              <a:gdLst/>
              <a:ahLst/>
              <a:cxnLst/>
              <a:rect r="r" b="b" t="t" l="l"/>
              <a:pathLst>
                <a:path h="3798570" w="6109970">
                  <a:moveTo>
                    <a:pt x="5913120" y="2764790"/>
                  </a:moveTo>
                  <a:lnTo>
                    <a:pt x="6109970" y="2764790"/>
                  </a:lnTo>
                  <a:lnTo>
                    <a:pt x="6109970" y="3798570"/>
                  </a:lnTo>
                  <a:lnTo>
                    <a:pt x="5913120" y="3798570"/>
                  </a:lnTo>
                  <a:lnTo>
                    <a:pt x="5913120" y="2764790"/>
                  </a:lnTo>
                  <a:close/>
                  <a:moveTo>
                    <a:pt x="5913120" y="435610"/>
                  </a:moveTo>
                  <a:lnTo>
                    <a:pt x="5913120" y="2040890"/>
                  </a:lnTo>
                  <a:lnTo>
                    <a:pt x="6109970" y="2040890"/>
                  </a:lnTo>
                  <a:lnTo>
                    <a:pt x="6109970" y="435610"/>
                  </a:lnTo>
                  <a:lnTo>
                    <a:pt x="5913120" y="435610"/>
                  </a:lnTo>
                  <a:close/>
                  <a:moveTo>
                    <a:pt x="115570" y="45720"/>
                  </a:moveTo>
                  <a:cubicBezTo>
                    <a:pt x="52070" y="45720"/>
                    <a:pt x="0" y="97790"/>
                    <a:pt x="0" y="161290"/>
                  </a:cubicBezTo>
                  <a:cubicBezTo>
                    <a:pt x="0" y="224790"/>
                    <a:pt x="52070" y="276860"/>
                    <a:pt x="115570" y="276860"/>
                  </a:cubicBezTo>
                  <a:cubicBezTo>
                    <a:pt x="179070" y="276860"/>
                    <a:pt x="231140" y="224790"/>
                    <a:pt x="231140" y="161290"/>
                  </a:cubicBezTo>
                  <a:cubicBezTo>
                    <a:pt x="231140" y="97790"/>
                    <a:pt x="180340" y="45720"/>
                    <a:pt x="115570" y="45720"/>
                  </a:cubicBezTo>
                  <a:close/>
                  <a:moveTo>
                    <a:pt x="427990" y="45720"/>
                  </a:moveTo>
                  <a:cubicBezTo>
                    <a:pt x="364490" y="45720"/>
                    <a:pt x="312420" y="97790"/>
                    <a:pt x="312420" y="161290"/>
                  </a:cubicBezTo>
                  <a:cubicBezTo>
                    <a:pt x="312420" y="224790"/>
                    <a:pt x="364490" y="276860"/>
                    <a:pt x="427990" y="276860"/>
                  </a:cubicBezTo>
                  <a:cubicBezTo>
                    <a:pt x="491490" y="276860"/>
                    <a:pt x="543560" y="224790"/>
                    <a:pt x="543560" y="161290"/>
                  </a:cubicBezTo>
                  <a:cubicBezTo>
                    <a:pt x="543560" y="97790"/>
                    <a:pt x="491490" y="45720"/>
                    <a:pt x="427990" y="45720"/>
                  </a:cubicBezTo>
                  <a:close/>
                  <a:moveTo>
                    <a:pt x="739140" y="45720"/>
                  </a:moveTo>
                  <a:cubicBezTo>
                    <a:pt x="675640" y="45720"/>
                    <a:pt x="623570" y="97790"/>
                    <a:pt x="623570" y="161290"/>
                  </a:cubicBezTo>
                  <a:cubicBezTo>
                    <a:pt x="623570" y="224790"/>
                    <a:pt x="675640" y="276860"/>
                    <a:pt x="739140" y="276860"/>
                  </a:cubicBezTo>
                  <a:cubicBezTo>
                    <a:pt x="802640" y="276860"/>
                    <a:pt x="854710" y="224790"/>
                    <a:pt x="854710" y="161290"/>
                  </a:cubicBezTo>
                  <a:cubicBezTo>
                    <a:pt x="854710" y="97790"/>
                    <a:pt x="803910" y="45720"/>
                    <a:pt x="739140" y="45720"/>
                  </a:cubicBezTo>
                  <a:close/>
                  <a:moveTo>
                    <a:pt x="5966460" y="242570"/>
                  </a:moveTo>
                  <a:lnTo>
                    <a:pt x="5866130" y="242570"/>
                  </a:lnTo>
                  <a:lnTo>
                    <a:pt x="6022340" y="86360"/>
                  </a:lnTo>
                  <a:lnTo>
                    <a:pt x="6022340" y="186690"/>
                  </a:lnTo>
                  <a:lnTo>
                    <a:pt x="6073140" y="186690"/>
                  </a:lnTo>
                  <a:lnTo>
                    <a:pt x="6073140" y="0"/>
                  </a:lnTo>
                  <a:lnTo>
                    <a:pt x="5885180" y="0"/>
                  </a:lnTo>
                  <a:lnTo>
                    <a:pt x="5885180" y="50800"/>
                  </a:lnTo>
                  <a:lnTo>
                    <a:pt x="5985510" y="50800"/>
                  </a:lnTo>
                  <a:lnTo>
                    <a:pt x="5829300" y="207010"/>
                  </a:lnTo>
                  <a:lnTo>
                    <a:pt x="5829300" y="106680"/>
                  </a:lnTo>
                  <a:lnTo>
                    <a:pt x="5778500" y="106680"/>
                  </a:lnTo>
                  <a:lnTo>
                    <a:pt x="5778500" y="293370"/>
                  </a:lnTo>
                  <a:lnTo>
                    <a:pt x="5966460" y="293370"/>
                  </a:lnTo>
                  <a:lnTo>
                    <a:pt x="5966460" y="242570"/>
                  </a:lnTo>
                  <a:close/>
                </a:path>
              </a:pathLst>
            </a:custGeom>
            <a:solidFill>
              <a:srgbClr val="FFFFFF"/>
            </a:solidFill>
          </p:spPr>
        </p:sp>
      </p:grpSp>
      <p:grpSp>
        <p:nvGrpSpPr>
          <p:cNvPr name="Group 12" id="12"/>
          <p:cNvGrpSpPr>
            <a:grpSpLocks noChangeAspect="true"/>
          </p:cNvGrpSpPr>
          <p:nvPr/>
        </p:nvGrpSpPr>
        <p:grpSpPr>
          <a:xfrm rot="0">
            <a:off x="9682866" y="4539490"/>
            <a:ext cx="8447516" cy="5246370"/>
            <a:chOff x="0" y="0"/>
            <a:chExt cx="6357620" cy="3948430"/>
          </a:xfrm>
        </p:grpSpPr>
        <p:sp>
          <p:nvSpPr>
            <p:cNvPr name="Freeform 13" id="13"/>
            <p:cNvSpPr/>
            <p:nvPr/>
          </p:nvSpPr>
          <p:spPr>
            <a:xfrm flipH="false" flipV="false" rot="0">
              <a:off x="0" y="535940"/>
              <a:ext cx="6357620" cy="3413760"/>
            </a:xfrm>
            <a:custGeom>
              <a:avLst/>
              <a:gdLst/>
              <a:ahLst/>
              <a:cxnLst/>
              <a:rect r="r" b="b" t="t" l="l"/>
              <a:pathLst>
                <a:path h="3413760" w="6357620">
                  <a:moveTo>
                    <a:pt x="0" y="0"/>
                  </a:moveTo>
                  <a:lnTo>
                    <a:pt x="6357620" y="0"/>
                  </a:lnTo>
                  <a:lnTo>
                    <a:pt x="6357620" y="3413760"/>
                  </a:lnTo>
                  <a:lnTo>
                    <a:pt x="0" y="3413760"/>
                  </a:lnTo>
                  <a:lnTo>
                    <a:pt x="0" y="0"/>
                  </a:lnTo>
                  <a:close/>
                </a:path>
              </a:pathLst>
            </a:custGeom>
            <a:blipFill>
              <a:blip r:embed="rId10"/>
              <a:stretch>
                <a:fillRect l="0" t="-369" r="0" b="-369"/>
              </a:stretch>
            </a:blipFill>
          </p:spPr>
        </p:sp>
        <p:sp>
          <p:nvSpPr>
            <p:cNvPr name="Freeform 14" id="14"/>
            <p:cNvSpPr/>
            <p:nvPr/>
          </p:nvSpPr>
          <p:spPr>
            <a:xfrm flipH="false" flipV="false" rot="0">
              <a:off x="0" y="0"/>
              <a:ext cx="6358890" cy="3948430"/>
            </a:xfrm>
            <a:custGeom>
              <a:avLst/>
              <a:gdLst/>
              <a:ahLst/>
              <a:cxnLst/>
              <a:rect r="r" b="b" t="t" l="l"/>
              <a:pathLst>
                <a:path h="3948430" w="6358890">
                  <a:moveTo>
                    <a:pt x="6357620" y="0"/>
                  </a:moveTo>
                  <a:lnTo>
                    <a:pt x="0" y="0"/>
                  </a:lnTo>
                  <a:lnTo>
                    <a:pt x="0" y="0"/>
                  </a:lnTo>
                  <a:lnTo>
                    <a:pt x="0" y="3948430"/>
                  </a:lnTo>
                  <a:lnTo>
                    <a:pt x="6060440" y="3948430"/>
                  </a:lnTo>
                  <a:lnTo>
                    <a:pt x="6358890" y="3948430"/>
                  </a:lnTo>
                  <a:lnTo>
                    <a:pt x="6358890" y="3948430"/>
                  </a:lnTo>
                  <a:lnTo>
                    <a:pt x="6357620" y="0"/>
                  </a:lnTo>
                  <a:lnTo>
                    <a:pt x="6357620" y="0"/>
                  </a:lnTo>
                  <a:close/>
                  <a:moveTo>
                    <a:pt x="6111240" y="3897630"/>
                  </a:moveTo>
                  <a:lnTo>
                    <a:pt x="6111240" y="2863850"/>
                  </a:lnTo>
                  <a:lnTo>
                    <a:pt x="6308090" y="2863850"/>
                  </a:lnTo>
                  <a:lnTo>
                    <a:pt x="6308090" y="3897630"/>
                  </a:lnTo>
                  <a:lnTo>
                    <a:pt x="6111240" y="3897630"/>
                  </a:lnTo>
                  <a:close/>
                  <a:moveTo>
                    <a:pt x="6306820" y="2141220"/>
                  </a:moveTo>
                  <a:lnTo>
                    <a:pt x="6109970" y="2141220"/>
                  </a:lnTo>
                  <a:lnTo>
                    <a:pt x="6109970" y="535940"/>
                  </a:lnTo>
                  <a:lnTo>
                    <a:pt x="6306820" y="535940"/>
                  </a:lnTo>
                  <a:lnTo>
                    <a:pt x="6306820" y="2141220"/>
                  </a:lnTo>
                  <a:close/>
                  <a:moveTo>
                    <a:pt x="6060440" y="2141220"/>
                  </a:moveTo>
                  <a:lnTo>
                    <a:pt x="6060440" y="2865120"/>
                  </a:lnTo>
                  <a:lnTo>
                    <a:pt x="6060440" y="3898900"/>
                  </a:lnTo>
                  <a:lnTo>
                    <a:pt x="50800" y="3898900"/>
                  </a:lnTo>
                  <a:lnTo>
                    <a:pt x="50800" y="535940"/>
                  </a:lnTo>
                  <a:lnTo>
                    <a:pt x="6060440" y="535940"/>
                  </a:lnTo>
                  <a:lnTo>
                    <a:pt x="6060440" y="2141220"/>
                  </a:lnTo>
                  <a:close/>
                </a:path>
              </a:pathLst>
            </a:custGeom>
            <a:solidFill>
              <a:srgbClr val="3954A3"/>
            </a:solidFill>
          </p:spPr>
        </p:sp>
        <p:sp>
          <p:nvSpPr>
            <p:cNvPr name="Freeform 15" id="15"/>
            <p:cNvSpPr/>
            <p:nvPr/>
          </p:nvSpPr>
          <p:spPr>
            <a:xfrm flipH="false" flipV="false" rot="0">
              <a:off x="198120" y="100330"/>
              <a:ext cx="6109970" cy="3798570"/>
            </a:xfrm>
            <a:custGeom>
              <a:avLst/>
              <a:gdLst/>
              <a:ahLst/>
              <a:cxnLst/>
              <a:rect r="r" b="b" t="t" l="l"/>
              <a:pathLst>
                <a:path h="3798570" w="6109970">
                  <a:moveTo>
                    <a:pt x="5913120" y="2764790"/>
                  </a:moveTo>
                  <a:lnTo>
                    <a:pt x="6109970" y="2764790"/>
                  </a:lnTo>
                  <a:lnTo>
                    <a:pt x="6109970" y="3798570"/>
                  </a:lnTo>
                  <a:lnTo>
                    <a:pt x="5913120" y="3798570"/>
                  </a:lnTo>
                  <a:lnTo>
                    <a:pt x="5913120" y="2764790"/>
                  </a:lnTo>
                  <a:close/>
                  <a:moveTo>
                    <a:pt x="5913120" y="435610"/>
                  </a:moveTo>
                  <a:lnTo>
                    <a:pt x="5913120" y="2040890"/>
                  </a:lnTo>
                  <a:lnTo>
                    <a:pt x="6109970" y="2040890"/>
                  </a:lnTo>
                  <a:lnTo>
                    <a:pt x="6109970" y="435610"/>
                  </a:lnTo>
                  <a:lnTo>
                    <a:pt x="5913120" y="435610"/>
                  </a:lnTo>
                  <a:close/>
                  <a:moveTo>
                    <a:pt x="115570" y="45720"/>
                  </a:moveTo>
                  <a:cubicBezTo>
                    <a:pt x="52070" y="45720"/>
                    <a:pt x="0" y="97790"/>
                    <a:pt x="0" y="161290"/>
                  </a:cubicBezTo>
                  <a:cubicBezTo>
                    <a:pt x="0" y="224790"/>
                    <a:pt x="52070" y="276860"/>
                    <a:pt x="115570" y="276860"/>
                  </a:cubicBezTo>
                  <a:cubicBezTo>
                    <a:pt x="179070" y="276860"/>
                    <a:pt x="231140" y="224790"/>
                    <a:pt x="231140" y="161290"/>
                  </a:cubicBezTo>
                  <a:cubicBezTo>
                    <a:pt x="231140" y="97790"/>
                    <a:pt x="180340" y="45720"/>
                    <a:pt x="115570" y="45720"/>
                  </a:cubicBezTo>
                  <a:close/>
                  <a:moveTo>
                    <a:pt x="427990" y="45720"/>
                  </a:moveTo>
                  <a:cubicBezTo>
                    <a:pt x="364490" y="45720"/>
                    <a:pt x="312420" y="97790"/>
                    <a:pt x="312420" y="161290"/>
                  </a:cubicBezTo>
                  <a:cubicBezTo>
                    <a:pt x="312420" y="224790"/>
                    <a:pt x="364490" y="276860"/>
                    <a:pt x="427990" y="276860"/>
                  </a:cubicBezTo>
                  <a:cubicBezTo>
                    <a:pt x="491490" y="276860"/>
                    <a:pt x="543560" y="224790"/>
                    <a:pt x="543560" y="161290"/>
                  </a:cubicBezTo>
                  <a:cubicBezTo>
                    <a:pt x="543560" y="97790"/>
                    <a:pt x="491490" y="45720"/>
                    <a:pt x="427990" y="45720"/>
                  </a:cubicBezTo>
                  <a:close/>
                  <a:moveTo>
                    <a:pt x="739140" y="45720"/>
                  </a:moveTo>
                  <a:cubicBezTo>
                    <a:pt x="675640" y="45720"/>
                    <a:pt x="623570" y="97790"/>
                    <a:pt x="623570" y="161290"/>
                  </a:cubicBezTo>
                  <a:cubicBezTo>
                    <a:pt x="623570" y="224790"/>
                    <a:pt x="675640" y="276860"/>
                    <a:pt x="739140" y="276860"/>
                  </a:cubicBezTo>
                  <a:cubicBezTo>
                    <a:pt x="802640" y="276860"/>
                    <a:pt x="854710" y="224790"/>
                    <a:pt x="854710" y="161290"/>
                  </a:cubicBezTo>
                  <a:cubicBezTo>
                    <a:pt x="854710" y="97790"/>
                    <a:pt x="803910" y="45720"/>
                    <a:pt x="739140" y="45720"/>
                  </a:cubicBezTo>
                  <a:close/>
                  <a:moveTo>
                    <a:pt x="5966460" y="242570"/>
                  </a:moveTo>
                  <a:lnTo>
                    <a:pt x="5866130" y="242570"/>
                  </a:lnTo>
                  <a:lnTo>
                    <a:pt x="6022340" y="86360"/>
                  </a:lnTo>
                  <a:lnTo>
                    <a:pt x="6022340" y="186690"/>
                  </a:lnTo>
                  <a:lnTo>
                    <a:pt x="6073140" y="186690"/>
                  </a:lnTo>
                  <a:lnTo>
                    <a:pt x="6073140" y="0"/>
                  </a:lnTo>
                  <a:lnTo>
                    <a:pt x="5885180" y="0"/>
                  </a:lnTo>
                  <a:lnTo>
                    <a:pt x="5885180" y="50800"/>
                  </a:lnTo>
                  <a:lnTo>
                    <a:pt x="5985510" y="50800"/>
                  </a:lnTo>
                  <a:lnTo>
                    <a:pt x="5829300" y="207010"/>
                  </a:lnTo>
                  <a:lnTo>
                    <a:pt x="5829300" y="106680"/>
                  </a:lnTo>
                  <a:lnTo>
                    <a:pt x="5778500" y="106680"/>
                  </a:lnTo>
                  <a:lnTo>
                    <a:pt x="5778500" y="293370"/>
                  </a:lnTo>
                  <a:lnTo>
                    <a:pt x="5966460" y="293370"/>
                  </a:lnTo>
                  <a:lnTo>
                    <a:pt x="5966460" y="242570"/>
                  </a:lnTo>
                  <a:close/>
                </a:path>
              </a:pathLst>
            </a:custGeom>
            <a:solidFill>
              <a:srgbClr val="FFFFFF"/>
            </a:solidFill>
          </p:spPr>
        </p:sp>
      </p:grpSp>
      <p:grpSp>
        <p:nvGrpSpPr>
          <p:cNvPr name="Group 16" id="16"/>
          <p:cNvGrpSpPr>
            <a:grpSpLocks noChangeAspect="true"/>
          </p:cNvGrpSpPr>
          <p:nvPr/>
        </p:nvGrpSpPr>
        <p:grpSpPr>
          <a:xfrm rot="0">
            <a:off x="13112851" y="-4217670"/>
            <a:ext cx="8447516" cy="5246370"/>
            <a:chOff x="0" y="0"/>
            <a:chExt cx="6357620" cy="3948430"/>
          </a:xfrm>
        </p:grpSpPr>
        <p:sp>
          <p:nvSpPr>
            <p:cNvPr name="Freeform 17" id="17"/>
            <p:cNvSpPr/>
            <p:nvPr/>
          </p:nvSpPr>
          <p:spPr>
            <a:xfrm flipH="false" flipV="false" rot="0">
              <a:off x="0" y="535940"/>
              <a:ext cx="6357620" cy="3413760"/>
            </a:xfrm>
            <a:custGeom>
              <a:avLst/>
              <a:gdLst/>
              <a:ahLst/>
              <a:cxnLst/>
              <a:rect r="r" b="b" t="t" l="l"/>
              <a:pathLst>
                <a:path h="3413760" w="6357620">
                  <a:moveTo>
                    <a:pt x="0" y="0"/>
                  </a:moveTo>
                  <a:lnTo>
                    <a:pt x="6357620" y="0"/>
                  </a:lnTo>
                  <a:lnTo>
                    <a:pt x="6357620" y="3413760"/>
                  </a:lnTo>
                  <a:lnTo>
                    <a:pt x="0" y="3413760"/>
                  </a:lnTo>
                  <a:lnTo>
                    <a:pt x="0" y="0"/>
                  </a:lnTo>
                  <a:close/>
                </a:path>
              </a:pathLst>
            </a:custGeom>
            <a:solidFill>
              <a:srgbClr val="000000">
                <a:alpha val="0"/>
              </a:srgbClr>
            </a:solidFill>
            <a:ln w="12700">
              <a:solidFill>
                <a:srgbClr val="000000"/>
              </a:solidFill>
            </a:ln>
          </p:spPr>
        </p:sp>
        <p:sp>
          <p:nvSpPr>
            <p:cNvPr name="Freeform 18" id="18"/>
            <p:cNvSpPr/>
            <p:nvPr/>
          </p:nvSpPr>
          <p:spPr>
            <a:xfrm flipH="false" flipV="false" rot="0">
              <a:off x="0" y="0"/>
              <a:ext cx="6358890" cy="3948430"/>
            </a:xfrm>
            <a:custGeom>
              <a:avLst/>
              <a:gdLst/>
              <a:ahLst/>
              <a:cxnLst/>
              <a:rect r="r" b="b" t="t" l="l"/>
              <a:pathLst>
                <a:path h="3948430" w="6358890">
                  <a:moveTo>
                    <a:pt x="6357620" y="0"/>
                  </a:moveTo>
                  <a:lnTo>
                    <a:pt x="0" y="0"/>
                  </a:lnTo>
                  <a:lnTo>
                    <a:pt x="0" y="0"/>
                  </a:lnTo>
                  <a:lnTo>
                    <a:pt x="0" y="3948430"/>
                  </a:lnTo>
                  <a:lnTo>
                    <a:pt x="6060440" y="3948430"/>
                  </a:lnTo>
                  <a:lnTo>
                    <a:pt x="6358890" y="3948430"/>
                  </a:lnTo>
                  <a:lnTo>
                    <a:pt x="6358890" y="3948430"/>
                  </a:lnTo>
                  <a:lnTo>
                    <a:pt x="6357620" y="0"/>
                  </a:lnTo>
                  <a:lnTo>
                    <a:pt x="6357620" y="0"/>
                  </a:lnTo>
                  <a:close/>
                  <a:moveTo>
                    <a:pt x="6111240" y="3897630"/>
                  </a:moveTo>
                  <a:lnTo>
                    <a:pt x="6111240" y="2863850"/>
                  </a:lnTo>
                  <a:lnTo>
                    <a:pt x="6308090" y="2863850"/>
                  </a:lnTo>
                  <a:lnTo>
                    <a:pt x="6308090" y="3897630"/>
                  </a:lnTo>
                  <a:lnTo>
                    <a:pt x="6111240" y="3897630"/>
                  </a:lnTo>
                  <a:close/>
                  <a:moveTo>
                    <a:pt x="6306820" y="2141220"/>
                  </a:moveTo>
                  <a:lnTo>
                    <a:pt x="6109970" y="2141220"/>
                  </a:lnTo>
                  <a:lnTo>
                    <a:pt x="6109970" y="535940"/>
                  </a:lnTo>
                  <a:lnTo>
                    <a:pt x="6306820" y="535940"/>
                  </a:lnTo>
                  <a:lnTo>
                    <a:pt x="6306820" y="2141220"/>
                  </a:lnTo>
                  <a:close/>
                  <a:moveTo>
                    <a:pt x="6060440" y="2141220"/>
                  </a:moveTo>
                  <a:lnTo>
                    <a:pt x="6060440" y="2865120"/>
                  </a:lnTo>
                  <a:lnTo>
                    <a:pt x="6060440" y="3898900"/>
                  </a:lnTo>
                  <a:lnTo>
                    <a:pt x="50800" y="3898900"/>
                  </a:lnTo>
                  <a:lnTo>
                    <a:pt x="50800" y="535940"/>
                  </a:lnTo>
                  <a:lnTo>
                    <a:pt x="6060440" y="535940"/>
                  </a:lnTo>
                  <a:lnTo>
                    <a:pt x="6060440" y="2141220"/>
                  </a:lnTo>
                  <a:close/>
                </a:path>
              </a:pathLst>
            </a:custGeom>
            <a:solidFill>
              <a:srgbClr val="3954A3"/>
            </a:solidFill>
          </p:spPr>
        </p:sp>
        <p:sp>
          <p:nvSpPr>
            <p:cNvPr name="Freeform 19" id="19"/>
            <p:cNvSpPr/>
            <p:nvPr/>
          </p:nvSpPr>
          <p:spPr>
            <a:xfrm flipH="false" flipV="false" rot="0">
              <a:off x="198120" y="100330"/>
              <a:ext cx="6109970" cy="3798570"/>
            </a:xfrm>
            <a:custGeom>
              <a:avLst/>
              <a:gdLst/>
              <a:ahLst/>
              <a:cxnLst/>
              <a:rect r="r" b="b" t="t" l="l"/>
              <a:pathLst>
                <a:path h="3798570" w="6109970">
                  <a:moveTo>
                    <a:pt x="5913120" y="2764790"/>
                  </a:moveTo>
                  <a:lnTo>
                    <a:pt x="6109970" y="2764790"/>
                  </a:lnTo>
                  <a:lnTo>
                    <a:pt x="6109970" y="3798570"/>
                  </a:lnTo>
                  <a:lnTo>
                    <a:pt x="5913120" y="3798570"/>
                  </a:lnTo>
                  <a:lnTo>
                    <a:pt x="5913120" y="2764790"/>
                  </a:lnTo>
                  <a:close/>
                  <a:moveTo>
                    <a:pt x="5913120" y="435610"/>
                  </a:moveTo>
                  <a:lnTo>
                    <a:pt x="5913120" y="2040890"/>
                  </a:lnTo>
                  <a:lnTo>
                    <a:pt x="6109970" y="2040890"/>
                  </a:lnTo>
                  <a:lnTo>
                    <a:pt x="6109970" y="435610"/>
                  </a:lnTo>
                  <a:lnTo>
                    <a:pt x="5913120" y="435610"/>
                  </a:lnTo>
                  <a:close/>
                  <a:moveTo>
                    <a:pt x="115570" y="45720"/>
                  </a:moveTo>
                  <a:cubicBezTo>
                    <a:pt x="52070" y="45720"/>
                    <a:pt x="0" y="97790"/>
                    <a:pt x="0" y="161290"/>
                  </a:cubicBezTo>
                  <a:cubicBezTo>
                    <a:pt x="0" y="224790"/>
                    <a:pt x="52070" y="276860"/>
                    <a:pt x="115570" y="276860"/>
                  </a:cubicBezTo>
                  <a:cubicBezTo>
                    <a:pt x="179070" y="276860"/>
                    <a:pt x="231140" y="224790"/>
                    <a:pt x="231140" y="161290"/>
                  </a:cubicBezTo>
                  <a:cubicBezTo>
                    <a:pt x="231140" y="97790"/>
                    <a:pt x="180340" y="45720"/>
                    <a:pt x="115570" y="45720"/>
                  </a:cubicBezTo>
                  <a:close/>
                  <a:moveTo>
                    <a:pt x="427990" y="45720"/>
                  </a:moveTo>
                  <a:cubicBezTo>
                    <a:pt x="364490" y="45720"/>
                    <a:pt x="312420" y="97790"/>
                    <a:pt x="312420" y="161290"/>
                  </a:cubicBezTo>
                  <a:cubicBezTo>
                    <a:pt x="312420" y="224790"/>
                    <a:pt x="364490" y="276860"/>
                    <a:pt x="427990" y="276860"/>
                  </a:cubicBezTo>
                  <a:cubicBezTo>
                    <a:pt x="491490" y="276860"/>
                    <a:pt x="543560" y="224790"/>
                    <a:pt x="543560" y="161290"/>
                  </a:cubicBezTo>
                  <a:cubicBezTo>
                    <a:pt x="543560" y="97790"/>
                    <a:pt x="491490" y="45720"/>
                    <a:pt x="427990" y="45720"/>
                  </a:cubicBezTo>
                  <a:close/>
                  <a:moveTo>
                    <a:pt x="739140" y="45720"/>
                  </a:moveTo>
                  <a:cubicBezTo>
                    <a:pt x="675640" y="45720"/>
                    <a:pt x="623570" y="97790"/>
                    <a:pt x="623570" y="161290"/>
                  </a:cubicBezTo>
                  <a:cubicBezTo>
                    <a:pt x="623570" y="224790"/>
                    <a:pt x="675640" y="276860"/>
                    <a:pt x="739140" y="276860"/>
                  </a:cubicBezTo>
                  <a:cubicBezTo>
                    <a:pt x="802640" y="276860"/>
                    <a:pt x="854710" y="224790"/>
                    <a:pt x="854710" y="161290"/>
                  </a:cubicBezTo>
                  <a:cubicBezTo>
                    <a:pt x="854710" y="97790"/>
                    <a:pt x="803910" y="45720"/>
                    <a:pt x="739140" y="45720"/>
                  </a:cubicBezTo>
                  <a:close/>
                  <a:moveTo>
                    <a:pt x="5966460" y="242570"/>
                  </a:moveTo>
                  <a:lnTo>
                    <a:pt x="5866130" y="242570"/>
                  </a:lnTo>
                  <a:lnTo>
                    <a:pt x="6022340" y="86360"/>
                  </a:lnTo>
                  <a:lnTo>
                    <a:pt x="6022340" y="186690"/>
                  </a:lnTo>
                  <a:lnTo>
                    <a:pt x="6073140" y="186690"/>
                  </a:lnTo>
                  <a:lnTo>
                    <a:pt x="6073140" y="0"/>
                  </a:lnTo>
                  <a:lnTo>
                    <a:pt x="5885180" y="0"/>
                  </a:lnTo>
                  <a:lnTo>
                    <a:pt x="5885180" y="50800"/>
                  </a:lnTo>
                  <a:lnTo>
                    <a:pt x="5985510" y="50800"/>
                  </a:lnTo>
                  <a:lnTo>
                    <a:pt x="5829300" y="207010"/>
                  </a:lnTo>
                  <a:lnTo>
                    <a:pt x="5829300" y="106680"/>
                  </a:lnTo>
                  <a:lnTo>
                    <a:pt x="5778500" y="106680"/>
                  </a:lnTo>
                  <a:lnTo>
                    <a:pt x="5778500" y="293370"/>
                  </a:lnTo>
                  <a:lnTo>
                    <a:pt x="5966460" y="293370"/>
                  </a:lnTo>
                  <a:lnTo>
                    <a:pt x="5966460" y="242570"/>
                  </a:lnTo>
                  <a:close/>
                </a:path>
              </a:pathLst>
            </a:custGeom>
            <a:solidFill>
              <a:srgbClr val="FFFFFF"/>
            </a:solidFill>
          </p:spPr>
        </p:sp>
      </p:grpSp>
      <p:grpSp>
        <p:nvGrpSpPr>
          <p:cNvPr name="Group 20" id="20"/>
          <p:cNvGrpSpPr>
            <a:grpSpLocks noChangeAspect="true"/>
          </p:cNvGrpSpPr>
          <p:nvPr/>
        </p:nvGrpSpPr>
        <p:grpSpPr>
          <a:xfrm rot="0">
            <a:off x="5123689" y="91699"/>
            <a:ext cx="7038979" cy="4371591"/>
            <a:chOff x="0" y="0"/>
            <a:chExt cx="6357620" cy="3948430"/>
          </a:xfrm>
        </p:grpSpPr>
        <p:sp>
          <p:nvSpPr>
            <p:cNvPr name="Freeform 21" id="21"/>
            <p:cNvSpPr/>
            <p:nvPr/>
          </p:nvSpPr>
          <p:spPr>
            <a:xfrm flipH="false" flipV="false" rot="0">
              <a:off x="0" y="535940"/>
              <a:ext cx="6357620" cy="3413760"/>
            </a:xfrm>
            <a:custGeom>
              <a:avLst/>
              <a:gdLst/>
              <a:ahLst/>
              <a:cxnLst/>
              <a:rect r="r" b="b" t="t" l="l"/>
              <a:pathLst>
                <a:path h="3413760" w="6357620">
                  <a:moveTo>
                    <a:pt x="0" y="0"/>
                  </a:moveTo>
                  <a:lnTo>
                    <a:pt x="6357620" y="0"/>
                  </a:lnTo>
                  <a:lnTo>
                    <a:pt x="6357620" y="3413760"/>
                  </a:lnTo>
                  <a:lnTo>
                    <a:pt x="0" y="3413760"/>
                  </a:lnTo>
                  <a:lnTo>
                    <a:pt x="0" y="0"/>
                  </a:lnTo>
                  <a:close/>
                </a:path>
              </a:pathLst>
            </a:custGeom>
            <a:blipFill>
              <a:blip r:embed="rId11"/>
              <a:stretch>
                <a:fillRect l="0" t="-8198" r="0" b="-8198"/>
              </a:stretch>
            </a:blipFill>
          </p:spPr>
        </p:sp>
        <p:sp>
          <p:nvSpPr>
            <p:cNvPr name="Freeform 22" id="22"/>
            <p:cNvSpPr/>
            <p:nvPr/>
          </p:nvSpPr>
          <p:spPr>
            <a:xfrm flipH="false" flipV="false" rot="0">
              <a:off x="0" y="0"/>
              <a:ext cx="6358890" cy="3948430"/>
            </a:xfrm>
            <a:custGeom>
              <a:avLst/>
              <a:gdLst/>
              <a:ahLst/>
              <a:cxnLst/>
              <a:rect r="r" b="b" t="t" l="l"/>
              <a:pathLst>
                <a:path h="3948430" w="6358890">
                  <a:moveTo>
                    <a:pt x="6357620" y="0"/>
                  </a:moveTo>
                  <a:lnTo>
                    <a:pt x="0" y="0"/>
                  </a:lnTo>
                  <a:lnTo>
                    <a:pt x="0" y="0"/>
                  </a:lnTo>
                  <a:lnTo>
                    <a:pt x="0" y="3948430"/>
                  </a:lnTo>
                  <a:lnTo>
                    <a:pt x="6060440" y="3948430"/>
                  </a:lnTo>
                  <a:lnTo>
                    <a:pt x="6358890" y="3948430"/>
                  </a:lnTo>
                  <a:lnTo>
                    <a:pt x="6358890" y="3948430"/>
                  </a:lnTo>
                  <a:lnTo>
                    <a:pt x="6357620" y="0"/>
                  </a:lnTo>
                  <a:lnTo>
                    <a:pt x="6357620" y="0"/>
                  </a:lnTo>
                  <a:close/>
                  <a:moveTo>
                    <a:pt x="6111240" y="3897630"/>
                  </a:moveTo>
                  <a:lnTo>
                    <a:pt x="6111240" y="2863850"/>
                  </a:lnTo>
                  <a:lnTo>
                    <a:pt x="6308090" y="2863850"/>
                  </a:lnTo>
                  <a:lnTo>
                    <a:pt x="6308090" y="3897630"/>
                  </a:lnTo>
                  <a:lnTo>
                    <a:pt x="6111240" y="3897630"/>
                  </a:lnTo>
                  <a:close/>
                  <a:moveTo>
                    <a:pt x="6306820" y="2141220"/>
                  </a:moveTo>
                  <a:lnTo>
                    <a:pt x="6109970" y="2141220"/>
                  </a:lnTo>
                  <a:lnTo>
                    <a:pt x="6109970" y="535940"/>
                  </a:lnTo>
                  <a:lnTo>
                    <a:pt x="6306820" y="535940"/>
                  </a:lnTo>
                  <a:lnTo>
                    <a:pt x="6306820" y="2141220"/>
                  </a:lnTo>
                  <a:close/>
                  <a:moveTo>
                    <a:pt x="6060440" y="2141220"/>
                  </a:moveTo>
                  <a:lnTo>
                    <a:pt x="6060440" y="2865120"/>
                  </a:lnTo>
                  <a:lnTo>
                    <a:pt x="6060440" y="3898900"/>
                  </a:lnTo>
                  <a:lnTo>
                    <a:pt x="50800" y="3898900"/>
                  </a:lnTo>
                  <a:lnTo>
                    <a:pt x="50800" y="535940"/>
                  </a:lnTo>
                  <a:lnTo>
                    <a:pt x="6060440" y="535940"/>
                  </a:lnTo>
                  <a:lnTo>
                    <a:pt x="6060440" y="2141220"/>
                  </a:lnTo>
                  <a:close/>
                </a:path>
              </a:pathLst>
            </a:custGeom>
            <a:solidFill>
              <a:srgbClr val="3954A3"/>
            </a:solidFill>
          </p:spPr>
        </p:sp>
        <p:sp>
          <p:nvSpPr>
            <p:cNvPr name="Freeform 23" id="23"/>
            <p:cNvSpPr/>
            <p:nvPr/>
          </p:nvSpPr>
          <p:spPr>
            <a:xfrm flipH="false" flipV="false" rot="0">
              <a:off x="198120" y="100330"/>
              <a:ext cx="6109970" cy="3798570"/>
            </a:xfrm>
            <a:custGeom>
              <a:avLst/>
              <a:gdLst/>
              <a:ahLst/>
              <a:cxnLst/>
              <a:rect r="r" b="b" t="t" l="l"/>
              <a:pathLst>
                <a:path h="3798570" w="6109970">
                  <a:moveTo>
                    <a:pt x="5913120" y="2764790"/>
                  </a:moveTo>
                  <a:lnTo>
                    <a:pt x="6109970" y="2764790"/>
                  </a:lnTo>
                  <a:lnTo>
                    <a:pt x="6109970" y="3798570"/>
                  </a:lnTo>
                  <a:lnTo>
                    <a:pt x="5913120" y="3798570"/>
                  </a:lnTo>
                  <a:lnTo>
                    <a:pt x="5913120" y="2764790"/>
                  </a:lnTo>
                  <a:close/>
                  <a:moveTo>
                    <a:pt x="5913120" y="435610"/>
                  </a:moveTo>
                  <a:lnTo>
                    <a:pt x="5913120" y="2040890"/>
                  </a:lnTo>
                  <a:lnTo>
                    <a:pt x="6109970" y="2040890"/>
                  </a:lnTo>
                  <a:lnTo>
                    <a:pt x="6109970" y="435610"/>
                  </a:lnTo>
                  <a:lnTo>
                    <a:pt x="5913120" y="435610"/>
                  </a:lnTo>
                  <a:close/>
                  <a:moveTo>
                    <a:pt x="115570" y="45720"/>
                  </a:moveTo>
                  <a:cubicBezTo>
                    <a:pt x="52070" y="45720"/>
                    <a:pt x="0" y="97790"/>
                    <a:pt x="0" y="161290"/>
                  </a:cubicBezTo>
                  <a:cubicBezTo>
                    <a:pt x="0" y="224790"/>
                    <a:pt x="52070" y="276860"/>
                    <a:pt x="115570" y="276860"/>
                  </a:cubicBezTo>
                  <a:cubicBezTo>
                    <a:pt x="179070" y="276860"/>
                    <a:pt x="231140" y="224790"/>
                    <a:pt x="231140" y="161290"/>
                  </a:cubicBezTo>
                  <a:cubicBezTo>
                    <a:pt x="231140" y="97790"/>
                    <a:pt x="180340" y="45720"/>
                    <a:pt x="115570" y="45720"/>
                  </a:cubicBezTo>
                  <a:close/>
                  <a:moveTo>
                    <a:pt x="427990" y="45720"/>
                  </a:moveTo>
                  <a:cubicBezTo>
                    <a:pt x="364490" y="45720"/>
                    <a:pt x="312420" y="97790"/>
                    <a:pt x="312420" y="161290"/>
                  </a:cubicBezTo>
                  <a:cubicBezTo>
                    <a:pt x="312420" y="224790"/>
                    <a:pt x="364490" y="276860"/>
                    <a:pt x="427990" y="276860"/>
                  </a:cubicBezTo>
                  <a:cubicBezTo>
                    <a:pt x="491490" y="276860"/>
                    <a:pt x="543560" y="224790"/>
                    <a:pt x="543560" y="161290"/>
                  </a:cubicBezTo>
                  <a:cubicBezTo>
                    <a:pt x="543560" y="97790"/>
                    <a:pt x="491490" y="45720"/>
                    <a:pt x="427990" y="45720"/>
                  </a:cubicBezTo>
                  <a:close/>
                  <a:moveTo>
                    <a:pt x="739140" y="45720"/>
                  </a:moveTo>
                  <a:cubicBezTo>
                    <a:pt x="675640" y="45720"/>
                    <a:pt x="623570" y="97790"/>
                    <a:pt x="623570" y="161290"/>
                  </a:cubicBezTo>
                  <a:cubicBezTo>
                    <a:pt x="623570" y="224790"/>
                    <a:pt x="675640" y="276860"/>
                    <a:pt x="739140" y="276860"/>
                  </a:cubicBezTo>
                  <a:cubicBezTo>
                    <a:pt x="802640" y="276860"/>
                    <a:pt x="854710" y="224790"/>
                    <a:pt x="854710" y="161290"/>
                  </a:cubicBezTo>
                  <a:cubicBezTo>
                    <a:pt x="854710" y="97790"/>
                    <a:pt x="803910" y="45720"/>
                    <a:pt x="739140" y="45720"/>
                  </a:cubicBezTo>
                  <a:close/>
                  <a:moveTo>
                    <a:pt x="5966460" y="242570"/>
                  </a:moveTo>
                  <a:lnTo>
                    <a:pt x="5866130" y="242570"/>
                  </a:lnTo>
                  <a:lnTo>
                    <a:pt x="6022340" y="86360"/>
                  </a:lnTo>
                  <a:lnTo>
                    <a:pt x="6022340" y="186690"/>
                  </a:lnTo>
                  <a:lnTo>
                    <a:pt x="6073140" y="186690"/>
                  </a:lnTo>
                  <a:lnTo>
                    <a:pt x="6073140" y="0"/>
                  </a:lnTo>
                  <a:lnTo>
                    <a:pt x="5885180" y="0"/>
                  </a:lnTo>
                  <a:lnTo>
                    <a:pt x="5885180" y="50800"/>
                  </a:lnTo>
                  <a:lnTo>
                    <a:pt x="5985510" y="50800"/>
                  </a:lnTo>
                  <a:lnTo>
                    <a:pt x="5829300" y="207010"/>
                  </a:lnTo>
                  <a:lnTo>
                    <a:pt x="5829300" y="106680"/>
                  </a:lnTo>
                  <a:lnTo>
                    <a:pt x="5778500" y="106680"/>
                  </a:lnTo>
                  <a:lnTo>
                    <a:pt x="5778500" y="293370"/>
                  </a:lnTo>
                  <a:lnTo>
                    <a:pt x="5966460" y="293370"/>
                  </a:lnTo>
                  <a:lnTo>
                    <a:pt x="5966460" y="242570"/>
                  </a:lnTo>
                  <a:close/>
                </a:path>
              </a:pathLst>
            </a:custGeom>
            <a:solidFill>
              <a:srgbClr val="FFFFFF"/>
            </a:solidFill>
          </p:spPr>
        </p:sp>
      </p:grpSp>
      <p:sp>
        <p:nvSpPr>
          <p:cNvPr name="Freeform 24" id="24"/>
          <p:cNvSpPr/>
          <p:nvPr/>
        </p:nvSpPr>
        <p:spPr>
          <a:xfrm flipH="false" flipV="false" rot="-4921777">
            <a:off x="12950723" y="2012450"/>
            <a:ext cx="1559829" cy="2948130"/>
          </a:xfrm>
          <a:custGeom>
            <a:avLst/>
            <a:gdLst/>
            <a:ahLst/>
            <a:cxnLst/>
            <a:rect r="r" b="b" t="t" l="l"/>
            <a:pathLst>
              <a:path h="2948130" w="1559829">
                <a:moveTo>
                  <a:pt x="0" y="0"/>
                </a:moveTo>
                <a:lnTo>
                  <a:pt x="1559829" y="0"/>
                </a:lnTo>
                <a:lnTo>
                  <a:pt x="1559829" y="2948129"/>
                </a:lnTo>
                <a:lnTo>
                  <a:pt x="0" y="29481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5400000">
            <a:off x="8836005" y="7513307"/>
            <a:ext cx="615989" cy="1164241"/>
          </a:xfrm>
          <a:custGeom>
            <a:avLst/>
            <a:gdLst/>
            <a:ahLst/>
            <a:cxnLst/>
            <a:rect r="r" b="b" t="t" l="l"/>
            <a:pathLst>
              <a:path h="1164241" w="615989">
                <a:moveTo>
                  <a:pt x="0" y="0"/>
                </a:moveTo>
                <a:lnTo>
                  <a:pt x="615990" y="0"/>
                </a:lnTo>
                <a:lnTo>
                  <a:pt x="615990" y="1164241"/>
                </a:lnTo>
                <a:lnTo>
                  <a:pt x="0" y="11642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0">
            <a:off x="8705650" y="9540626"/>
            <a:ext cx="560528" cy="670197"/>
          </a:xfrm>
          <a:custGeom>
            <a:avLst/>
            <a:gdLst/>
            <a:ahLst/>
            <a:cxnLst/>
            <a:rect r="r" b="b" t="t" l="l"/>
            <a:pathLst>
              <a:path h="670197" w="560528">
                <a:moveTo>
                  <a:pt x="0" y="0"/>
                </a:moveTo>
                <a:lnTo>
                  <a:pt x="560528" y="0"/>
                </a:lnTo>
                <a:lnTo>
                  <a:pt x="560528" y="670196"/>
                </a:lnTo>
                <a:lnTo>
                  <a:pt x="0" y="6701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7" id="27"/>
          <p:cNvSpPr/>
          <p:nvPr/>
        </p:nvSpPr>
        <p:spPr>
          <a:xfrm flipH="false" flipV="false" rot="0">
            <a:off x="9270773" y="9562011"/>
            <a:ext cx="455348" cy="648812"/>
          </a:xfrm>
          <a:custGeom>
            <a:avLst/>
            <a:gdLst/>
            <a:ahLst/>
            <a:cxnLst/>
            <a:rect r="r" b="b" t="t" l="l"/>
            <a:pathLst>
              <a:path h="648812" w="455348">
                <a:moveTo>
                  <a:pt x="0" y="0"/>
                </a:moveTo>
                <a:lnTo>
                  <a:pt x="455347" y="0"/>
                </a:lnTo>
                <a:lnTo>
                  <a:pt x="455347" y="648811"/>
                </a:lnTo>
                <a:lnTo>
                  <a:pt x="0" y="64881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0">
            <a:off x="2771680" y="3345674"/>
            <a:ext cx="12178648" cy="5104213"/>
            <a:chOff x="0" y="0"/>
            <a:chExt cx="16238198" cy="6805617"/>
          </a:xfrm>
        </p:grpSpPr>
        <p:sp>
          <p:nvSpPr>
            <p:cNvPr name="Freeform 3" id="3"/>
            <p:cNvSpPr/>
            <p:nvPr/>
          </p:nvSpPr>
          <p:spPr>
            <a:xfrm flipH="false" flipV="false" rot="92033">
              <a:off x="233280" y="364784"/>
              <a:ext cx="15924404" cy="6228814"/>
            </a:xfrm>
            <a:custGeom>
              <a:avLst/>
              <a:gdLst/>
              <a:ahLst/>
              <a:cxnLst/>
              <a:rect r="r" b="b" t="t" l="l"/>
              <a:pathLst>
                <a:path h="6228814" w="15924404">
                  <a:moveTo>
                    <a:pt x="0" y="0"/>
                  </a:moveTo>
                  <a:lnTo>
                    <a:pt x="15924403" y="0"/>
                  </a:lnTo>
                  <a:lnTo>
                    <a:pt x="15924403" y="6228814"/>
                  </a:lnTo>
                  <a:lnTo>
                    <a:pt x="0" y="6228814"/>
                  </a:lnTo>
                  <a:lnTo>
                    <a:pt x="0" y="0"/>
                  </a:lnTo>
                  <a:close/>
                </a:path>
              </a:pathLst>
            </a:custGeom>
            <a:blipFill>
              <a:blip r:embed="rId2">
                <a:alphaModFix amt="60000"/>
              </a:blip>
              <a:stretch>
                <a:fillRect l="-1056" t="-10951" r="-1056" b="0"/>
              </a:stretch>
            </a:blipFill>
          </p:spPr>
        </p:sp>
        <p:sp>
          <p:nvSpPr>
            <p:cNvPr name="Freeform 4" id="4"/>
            <p:cNvSpPr/>
            <p:nvPr/>
          </p:nvSpPr>
          <p:spPr>
            <a:xfrm flipH="false" flipV="false" rot="92033">
              <a:off x="80514" y="212019"/>
              <a:ext cx="15924404" cy="6228814"/>
            </a:xfrm>
            <a:custGeom>
              <a:avLst/>
              <a:gdLst/>
              <a:ahLst/>
              <a:cxnLst/>
              <a:rect r="r" b="b" t="t" l="l"/>
              <a:pathLst>
                <a:path h="6228814" w="15924404">
                  <a:moveTo>
                    <a:pt x="0" y="0"/>
                  </a:moveTo>
                  <a:lnTo>
                    <a:pt x="15924404" y="0"/>
                  </a:lnTo>
                  <a:lnTo>
                    <a:pt x="15924404" y="6228814"/>
                  </a:lnTo>
                  <a:lnTo>
                    <a:pt x="0" y="6228814"/>
                  </a:lnTo>
                  <a:lnTo>
                    <a:pt x="0" y="0"/>
                  </a:lnTo>
                  <a:close/>
                </a:path>
              </a:pathLst>
            </a:custGeom>
            <a:blipFill>
              <a:blip r:embed="rId3"/>
              <a:stretch>
                <a:fillRect l="-1056" t="-10951" r="-1056" b="0"/>
              </a:stretch>
            </a:blipFill>
          </p:spPr>
        </p:sp>
      </p:grpSp>
      <p:sp>
        <p:nvSpPr>
          <p:cNvPr name="TextBox 5" id="5"/>
          <p:cNvSpPr txBox="true"/>
          <p:nvPr/>
        </p:nvSpPr>
        <p:spPr>
          <a:xfrm rot="0">
            <a:off x="4277751" y="5175314"/>
            <a:ext cx="8838422" cy="1646592"/>
          </a:xfrm>
          <a:prstGeom prst="rect">
            <a:avLst/>
          </a:prstGeom>
        </p:spPr>
        <p:txBody>
          <a:bodyPr anchor="t" rtlCol="false" tIns="0" lIns="0" bIns="0" rIns="0">
            <a:spAutoFit/>
          </a:bodyPr>
          <a:lstStyle/>
          <a:p>
            <a:pPr algn="ctr">
              <a:lnSpc>
                <a:spcPts val="10223"/>
              </a:lnSpc>
            </a:pPr>
            <a:r>
              <a:rPr lang="en-US" sz="10761" spc="-645">
                <a:solidFill>
                  <a:srgbClr val="000000"/>
                </a:solidFill>
                <a:latin typeface="Gaegu Bold"/>
              </a:rPr>
              <a:t>COTÉ IOT</a:t>
            </a:r>
          </a:p>
        </p:txBody>
      </p:sp>
      <p:sp>
        <p:nvSpPr>
          <p:cNvPr name="Freeform 6" id="6"/>
          <p:cNvSpPr/>
          <p:nvPr/>
        </p:nvSpPr>
        <p:spPr>
          <a:xfrm flipH="false" flipV="false" rot="-2700000">
            <a:off x="10052874" y="2470557"/>
            <a:ext cx="940043" cy="1347732"/>
          </a:xfrm>
          <a:custGeom>
            <a:avLst/>
            <a:gdLst/>
            <a:ahLst/>
            <a:cxnLst/>
            <a:rect r="r" b="b" t="t" l="l"/>
            <a:pathLst>
              <a:path h="1347732" w="940043">
                <a:moveTo>
                  <a:pt x="0" y="0"/>
                </a:moveTo>
                <a:lnTo>
                  <a:pt x="940043" y="0"/>
                </a:lnTo>
                <a:lnTo>
                  <a:pt x="940043" y="1347732"/>
                </a:lnTo>
                <a:lnTo>
                  <a:pt x="0" y="13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75443">
            <a:off x="2955026" y="4199333"/>
            <a:ext cx="1139379" cy="1037871"/>
          </a:xfrm>
          <a:custGeom>
            <a:avLst/>
            <a:gdLst/>
            <a:ahLst/>
            <a:cxnLst/>
            <a:rect r="r" b="b" t="t" l="l"/>
            <a:pathLst>
              <a:path h="1037871" w="1139379">
                <a:moveTo>
                  <a:pt x="0" y="0"/>
                </a:moveTo>
                <a:lnTo>
                  <a:pt x="1139379" y="0"/>
                </a:lnTo>
                <a:lnTo>
                  <a:pt x="1139379" y="1037870"/>
                </a:lnTo>
                <a:lnTo>
                  <a:pt x="0" y="1037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88621">
            <a:off x="13056416" y="6696428"/>
            <a:ext cx="1852630" cy="2886533"/>
          </a:xfrm>
          <a:custGeom>
            <a:avLst/>
            <a:gdLst/>
            <a:ahLst/>
            <a:cxnLst/>
            <a:rect r="r" b="b" t="t" l="l"/>
            <a:pathLst>
              <a:path h="2886533" w="1852630">
                <a:moveTo>
                  <a:pt x="0" y="0"/>
                </a:moveTo>
                <a:lnTo>
                  <a:pt x="1852629" y="0"/>
                </a:lnTo>
                <a:lnTo>
                  <a:pt x="1852629" y="2886534"/>
                </a:lnTo>
                <a:lnTo>
                  <a:pt x="0" y="2886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04326">
            <a:off x="1824335" y="5038846"/>
            <a:ext cx="2982270" cy="4869012"/>
          </a:xfrm>
          <a:custGeom>
            <a:avLst/>
            <a:gdLst/>
            <a:ahLst/>
            <a:cxnLst/>
            <a:rect r="r" b="b" t="t" l="l"/>
            <a:pathLst>
              <a:path h="4869012" w="2982270">
                <a:moveTo>
                  <a:pt x="0" y="0"/>
                </a:moveTo>
                <a:lnTo>
                  <a:pt x="2982270" y="0"/>
                </a:lnTo>
                <a:lnTo>
                  <a:pt x="2982270" y="4869011"/>
                </a:lnTo>
                <a:lnTo>
                  <a:pt x="0" y="48690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799241" y="2546124"/>
            <a:ext cx="4366980" cy="3351657"/>
          </a:xfrm>
          <a:custGeom>
            <a:avLst/>
            <a:gdLst/>
            <a:ahLst/>
            <a:cxnLst/>
            <a:rect r="r" b="b" t="t" l="l"/>
            <a:pathLst>
              <a:path h="3351657" w="4366980">
                <a:moveTo>
                  <a:pt x="0" y="0"/>
                </a:moveTo>
                <a:lnTo>
                  <a:pt x="4366979" y="0"/>
                </a:lnTo>
                <a:lnTo>
                  <a:pt x="4366979" y="3351657"/>
                </a:lnTo>
                <a:lnTo>
                  <a:pt x="0" y="33516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4057876">
            <a:off x="6022523" y="2049367"/>
            <a:ext cx="1188475" cy="2351300"/>
          </a:xfrm>
          <a:custGeom>
            <a:avLst/>
            <a:gdLst/>
            <a:ahLst/>
            <a:cxnLst/>
            <a:rect r="r" b="b" t="t" l="l"/>
            <a:pathLst>
              <a:path h="2351300" w="1188475">
                <a:moveTo>
                  <a:pt x="1188475" y="0"/>
                </a:moveTo>
                <a:lnTo>
                  <a:pt x="0" y="0"/>
                </a:lnTo>
                <a:lnTo>
                  <a:pt x="0" y="2351299"/>
                </a:lnTo>
                <a:lnTo>
                  <a:pt x="1188475" y="2351299"/>
                </a:lnTo>
                <a:lnTo>
                  <a:pt x="118847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0">
            <a:off x="1416504" y="1930684"/>
            <a:ext cx="6661254" cy="3212816"/>
            <a:chOff x="0" y="0"/>
            <a:chExt cx="1739201" cy="838841"/>
          </a:xfrm>
        </p:grpSpPr>
        <p:sp>
          <p:nvSpPr>
            <p:cNvPr name="Freeform 4" id="4"/>
            <p:cNvSpPr/>
            <p:nvPr/>
          </p:nvSpPr>
          <p:spPr>
            <a:xfrm flipH="false" flipV="false" rot="0">
              <a:off x="0" y="0"/>
              <a:ext cx="1739201" cy="838841"/>
            </a:xfrm>
            <a:custGeom>
              <a:avLst/>
              <a:gdLst/>
              <a:ahLst/>
              <a:cxnLst/>
              <a:rect r="r" b="b" t="t" l="l"/>
              <a:pathLst>
                <a:path h="838841" w="1739201">
                  <a:moveTo>
                    <a:pt x="24407" y="0"/>
                  </a:moveTo>
                  <a:lnTo>
                    <a:pt x="1714794" y="0"/>
                  </a:lnTo>
                  <a:cubicBezTo>
                    <a:pt x="1721267" y="0"/>
                    <a:pt x="1727475" y="2571"/>
                    <a:pt x="1732052" y="7149"/>
                  </a:cubicBezTo>
                  <a:cubicBezTo>
                    <a:pt x="1736630" y="11726"/>
                    <a:pt x="1739201" y="17934"/>
                    <a:pt x="1739201" y="24407"/>
                  </a:cubicBezTo>
                  <a:lnTo>
                    <a:pt x="1739201" y="814434"/>
                  </a:lnTo>
                  <a:cubicBezTo>
                    <a:pt x="1739201" y="820907"/>
                    <a:pt x="1736630" y="827115"/>
                    <a:pt x="1732052" y="831692"/>
                  </a:cubicBezTo>
                  <a:cubicBezTo>
                    <a:pt x="1727475" y="836270"/>
                    <a:pt x="1721267" y="838841"/>
                    <a:pt x="1714794" y="838841"/>
                  </a:cubicBezTo>
                  <a:lnTo>
                    <a:pt x="24407" y="838841"/>
                  </a:lnTo>
                  <a:cubicBezTo>
                    <a:pt x="17934" y="838841"/>
                    <a:pt x="11726" y="836270"/>
                    <a:pt x="7149" y="831692"/>
                  </a:cubicBezTo>
                  <a:cubicBezTo>
                    <a:pt x="2571" y="827115"/>
                    <a:pt x="0" y="820907"/>
                    <a:pt x="0" y="814434"/>
                  </a:cubicBezTo>
                  <a:lnTo>
                    <a:pt x="0" y="24407"/>
                  </a:lnTo>
                  <a:cubicBezTo>
                    <a:pt x="0" y="17934"/>
                    <a:pt x="2571" y="11726"/>
                    <a:pt x="7149" y="7149"/>
                  </a:cubicBezTo>
                  <a:cubicBezTo>
                    <a:pt x="11726" y="2571"/>
                    <a:pt x="17934" y="0"/>
                    <a:pt x="24407" y="0"/>
                  </a:cubicBezTo>
                  <a:close/>
                </a:path>
              </a:pathLst>
            </a:custGeom>
            <a:solidFill>
              <a:srgbClr val="FFFFFF"/>
            </a:solidFill>
          </p:spPr>
        </p:sp>
        <p:sp>
          <p:nvSpPr>
            <p:cNvPr name="TextBox 5" id="5"/>
            <p:cNvSpPr txBox="true"/>
            <p:nvPr/>
          </p:nvSpPr>
          <p:spPr>
            <a:xfrm>
              <a:off x="0" y="-47625"/>
              <a:ext cx="1739201" cy="886466"/>
            </a:xfrm>
            <a:prstGeom prst="rect">
              <a:avLst/>
            </a:prstGeom>
          </p:spPr>
          <p:txBody>
            <a:bodyPr anchor="ctr" rtlCol="false" tIns="50800" lIns="50800" bIns="50800" rIns="50800"/>
            <a:lstStyle/>
            <a:p>
              <a:pPr algn="ctr">
                <a:lnSpc>
                  <a:spcPts val="3266"/>
                </a:lnSpc>
              </a:pPr>
            </a:p>
          </p:txBody>
        </p:sp>
      </p:grpSp>
      <p:grpSp>
        <p:nvGrpSpPr>
          <p:cNvPr name="Group 6" id="6"/>
          <p:cNvGrpSpPr/>
          <p:nvPr/>
        </p:nvGrpSpPr>
        <p:grpSpPr>
          <a:xfrm rot="0">
            <a:off x="1840316" y="1382733"/>
            <a:ext cx="6008809" cy="1095902"/>
            <a:chOff x="0" y="0"/>
            <a:chExt cx="2191750" cy="399737"/>
          </a:xfrm>
        </p:grpSpPr>
        <p:sp>
          <p:nvSpPr>
            <p:cNvPr name="Freeform 7" id="7"/>
            <p:cNvSpPr/>
            <p:nvPr/>
          </p:nvSpPr>
          <p:spPr>
            <a:xfrm flipH="false" flipV="false" rot="0">
              <a:off x="0" y="0"/>
              <a:ext cx="2191751" cy="399737"/>
            </a:xfrm>
            <a:custGeom>
              <a:avLst/>
              <a:gdLst/>
              <a:ahLst/>
              <a:cxnLst/>
              <a:rect r="r" b="b" t="t" l="l"/>
              <a:pathLst>
                <a:path h="399737" w="2191751">
                  <a:moveTo>
                    <a:pt x="23192" y="0"/>
                  </a:moveTo>
                  <a:lnTo>
                    <a:pt x="2168559" y="0"/>
                  </a:lnTo>
                  <a:cubicBezTo>
                    <a:pt x="2174710" y="0"/>
                    <a:pt x="2180609" y="2443"/>
                    <a:pt x="2184958" y="6793"/>
                  </a:cubicBezTo>
                  <a:cubicBezTo>
                    <a:pt x="2189307" y="11142"/>
                    <a:pt x="2191751" y="17041"/>
                    <a:pt x="2191751" y="23192"/>
                  </a:cubicBezTo>
                  <a:lnTo>
                    <a:pt x="2191751" y="376545"/>
                  </a:lnTo>
                  <a:cubicBezTo>
                    <a:pt x="2191751" y="382696"/>
                    <a:pt x="2189307" y="388595"/>
                    <a:pt x="2184958" y="392944"/>
                  </a:cubicBezTo>
                  <a:cubicBezTo>
                    <a:pt x="2180609" y="397294"/>
                    <a:pt x="2174710" y="399737"/>
                    <a:pt x="2168559" y="399737"/>
                  </a:cubicBezTo>
                  <a:lnTo>
                    <a:pt x="23192" y="399737"/>
                  </a:lnTo>
                  <a:cubicBezTo>
                    <a:pt x="10383" y="399737"/>
                    <a:pt x="0" y="389354"/>
                    <a:pt x="0" y="376545"/>
                  </a:cubicBezTo>
                  <a:lnTo>
                    <a:pt x="0" y="23192"/>
                  </a:lnTo>
                  <a:cubicBezTo>
                    <a:pt x="0" y="17041"/>
                    <a:pt x="2443" y="11142"/>
                    <a:pt x="6793" y="6793"/>
                  </a:cubicBezTo>
                  <a:cubicBezTo>
                    <a:pt x="11142" y="2443"/>
                    <a:pt x="17041" y="0"/>
                    <a:pt x="23192" y="0"/>
                  </a:cubicBezTo>
                  <a:close/>
                </a:path>
              </a:pathLst>
            </a:custGeom>
            <a:solidFill>
              <a:srgbClr val="FFC95F"/>
            </a:solidFill>
          </p:spPr>
        </p:sp>
        <p:sp>
          <p:nvSpPr>
            <p:cNvPr name="TextBox 8" id="8"/>
            <p:cNvSpPr txBox="true"/>
            <p:nvPr/>
          </p:nvSpPr>
          <p:spPr>
            <a:xfrm>
              <a:off x="0" y="-47625"/>
              <a:ext cx="2191750" cy="447362"/>
            </a:xfrm>
            <a:prstGeom prst="rect">
              <a:avLst/>
            </a:prstGeom>
          </p:spPr>
          <p:txBody>
            <a:bodyPr anchor="ctr" rtlCol="false" tIns="50800" lIns="50800" bIns="50800" rIns="50800"/>
            <a:lstStyle/>
            <a:p>
              <a:pPr algn="ctr">
                <a:lnSpc>
                  <a:spcPts val="3266"/>
                </a:lnSpc>
              </a:pPr>
            </a:p>
          </p:txBody>
        </p:sp>
      </p:grpSp>
      <p:sp>
        <p:nvSpPr>
          <p:cNvPr name="Freeform 9" id="9"/>
          <p:cNvSpPr/>
          <p:nvPr/>
        </p:nvSpPr>
        <p:spPr>
          <a:xfrm flipH="false" flipV="false" rot="1288840">
            <a:off x="16180640" y="-178363"/>
            <a:ext cx="2041033" cy="2414125"/>
          </a:xfrm>
          <a:custGeom>
            <a:avLst/>
            <a:gdLst/>
            <a:ahLst/>
            <a:cxnLst/>
            <a:rect r="r" b="b" t="t" l="l"/>
            <a:pathLst>
              <a:path h="2414125" w="2041033">
                <a:moveTo>
                  <a:pt x="0" y="0"/>
                </a:moveTo>
                <a:lnTo>
                  <a:pt x="2041033" y="0"/>
                </a:lnTo>
                <a:lnTo>
                  <a:pt x="2041033" y="2414126"/>
                </a:lnTo>
                <a:lnTo>
                  <a:pt x="0" y="2414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106766" y="-156140"/>
            <a:ext cx="10921941" cy="1651900"/>
          </a:xfrm>
          <a:prstGeom prst="rect">
            <a:avLst/>
          </a:prstGeom>
        </p:spPr>
        <p:txBody>
          <a:bodyPr anchor="t" rtlCol="false" tIns="0" lIns="0" bIns="0" rIns="0">
            <a:spAutoFit/>
          </a:bodyPr>
          <a:lstStyle/>
          <a:p>
            <a:pPr algn="l" marL="0" indent="0" lvl="0">
              <a:lnSpc>
                <a:spcPts val="13373"/>
              </a:lnSpc>
              <a:spcBef>
                <a:spcPct val="0"/>
              </a:spcBef>
            </a:pPr>
            <a:r>
              <a:rPr lang="en-US" sz="9552">
                <a:solidFill>
                  <a:srgbClr val="FFFFFF"/>
                </a:solidFill>
                <a:latin typeface="Bobby Jones Soft"/>
              </a:rPr>
              <a:t>Capteurs iot</a:t>
            </a:r>
          </a:p>
        </p:txBody>
      </p:sp>
      <p:sp>
        <p:nvSpPr>
          <p:cNvPr name="Freeform 11" id="11"/>
          <p:cNvSpPr/>
          <p:nvPr/>
        </p:nvSpPr>
        <p:spPr>
          <a:xfrm flipH="false" flipV="false" rot="-291324">
            <a:off x="-1363011" y="7623735"/>
            <a:ext cx="3047924" cy="3801265"/>
          </a:xfrm>
          <a:custGeom>
            <a:avLst/>
            <a:gdLst/>
            <a:ahLst/>
            <a:cxnLst/>
            <a:rect r="r" b="b" t="t" l="l"/>
            <a:pathLst>
              <a:path h="3801265" w="3047924">
                <a:moveTo>
                  <a:pt x="0" y="0"/>
                </a:moveTo>
                <a:lnTo>
                  <a:pt x="3047923" y="0"/>
                </a:lnTo>
                <a:lnTo>
                  <a:pt x="3047923" y="3801266"/>
                </a:lnTo>
                <a:lnTo>
                  <a:pt x="0" y="38012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308712">
            <a:off x="16125123" y="8117692"/>
            <a:ext cx="2563725" cy="2265401"/>
          </a:xfrm>
          <a:custGeom>
            <a:avLst/>
            <a:gdLst/>
            <a:ahLst/>
            <a:cxnLst/>
            <a:rect r="r" b="b" t="t" l="l"/>
            <a:pathLst>
              <a:path h="2265401" w="2563725">
                <a:moveTo>
                  <a:pt x="0" y="0"/>
                </a:moveTo>
                <a:lnTo>
                  <a:pt x="2563725" y="0"/>
                </a:lnTo>
                <a:lnTo>
                  <a:pt x="2563725" y="2265401"/>
                </a:lnTo>
                <a:lnTo>
                  <a:pt x="0" y="2265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252107">
            <a:off x="-1860515" y="461851"/>
            <a:ext cx="3849635" cy="615942"/>
          </a:xfrm>
          <a:custGeom>
            <a:avLst/>
            <a:gdLst/>
            <a:ahLst/>
            <a:cxnLst/>
            <a:rect r="r" b="b" t="t" l="l"/>
            <a:pathLst>
              <a:path h="615942" w="3849635">
                <a:moveTo>
                  <a:pt x="0" y="0"/>
                </a:moveTo>
                <a:lnTo>
                  <a:pt x="3849635" y="0"/>
                </a:lnTo>
                <a:lnTo>
                  <a:pt x="3849635" y="615942"/>
                </a:lnTo>
                <a:lnTo>
                  <a:pt x="0" y="6159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8945512" y="1930684"/>
            <a:ext cx="7477683" cy="3212816"/>
            <a:chOff x="0" y="0"/>
            <a:chExt cx="1952364" cy="838841"/>
          </a:xfrm>
        </p:grpSpPr>
        <p:sp>
          <p:nvSpPr>
            <p:cNvPr name="Freeform 15" id="15"/>
            <p:cNvSpPr/>
            <p:nvPr/>
          </p:nvSpPr>
          <p:spPr>
            <a:xfrm flipH="false" flipV="false" rot="0">
              <a:off x="0" y="0"/>
              <a:ext cx="1952364" cy="838841"/>
            </a:xfrm>
            <a:custGeom>
              <a:avLst/>
              <a:gdLst/>
              <a:ahLst/>
              <a:cxnLst/>
              <a:rect r="r" b="b" t="t" l="l"/>
              <a:pathLst>
                <a:path h="838841" w="1952364">
                  <a:moveTo>
                    <a:pt x="21742" y="0"/>
                  </a:moveTo>
                  <a:lnTo>
                    <a:pt x="1930622" y="0"/>
                  </a:lnTo>
                  <a:cubicBezTo>
                    <a:pt x="1936388" y="0"/>
                    <a:pt x="1941919" y="2291"/>
                    <a:pt x="1945996" y="6368"/>
                  </a:cubicBezTo>
                  <a:cubicBezTo>
                    <a:pt x="1950073" y="10446"/>
                    <a:pt x="1952364" y="15976"/>
                    <a:pt x="1952364" y="21742"/>
                  </a:cubicBezTo>
                  <a:lnTo>
                    <a:pt x="1952364" y="817099"/>
                  </a:lnTo>
                  <a:cubicBezTo>
                    <a:pt x="1952364" y="829107"/>
                    <a:pt x="1942630" y="838841"/>
                    <a:pt x="1930622" y="838841"/>
                  </a:cubicBezTo>
                  <a:lnTo>
                    <a:pt x="21742" y="838841"/>
                  </a:lnTo>
                  <a:cubicBezTo>
                    <a:pt x="15976" y="838841"/>
                    <a:pt x="10446" y="836550"/>
                    <a:pt x="6368" y="832473"/>
                  </a:cubicBezTo>
                  <a:cubicBezTo>
                    <a:pt x="2291" y="828396"/>
                    <a:pt x="0" y="822865"/>
                    <a:pt x="0" y="817099"/>
                  </a:cubicBezTo>
                  <a:lnTo>
                    <a:pt x="0" y="21742"/>
                  </a:lnTo>
                  <a:cubicBezTo>
                    <a:pt x="0" y="15976"/>
                    <a:pt x="2291" y="10446"/>
                    <a:pt x="6368" y="6368"/>
                  </a:cubicBezTo>
                  <a:cubicBezTo>
                    <a:pt x="10446" y="2291"/>
                    <a:pt x="15976" y="0"/>
                    <a:pt x="21742" y="0"/>
                  </a:cubicBezTo>
                  <a:close/>
                </a:path>
              </a:pathLst>
            </a:custGeom>
            <a:solidFill>
              <a:srgbClr val="FFFFFF"/>
            </a:solidFill>
          </p:spPr>
        </p:sp>
        <p:sp>
          <p:nvSpPr>
            <p:cNvPr name="TextBox 16" id="16"/>
            <p:cNvSpPr txBox="true"/>
            <p:nvPr/>
          </p:nvSpPr>
          <p:spPr>
            <a:xfrm>
              <a:off x="0" y="-47625"/>
              <a:ext cx="1952364" cy="886466"/>
            </a:xfrm>
            <a:prstGeom prst="rect">
              <a:avLst/>
            </a:prstGeom>
          </p:spPr>
          <p:txBody>
            <a:bodyPr anchor="ctr" rtlCol="false" tIns="50800" lIns="50800" bIns="50800" rIns="50800"/>
            <a:lstStyle/>
            <a:p>
              <a:pPr algn="ctr">
                <a:lnSpc>
                  <a:spcPts val="3266"/>
                </a:lnSpc>
              </a:pPr>
            </a:p>
          </p:txBody>
        </p:sp>
      </p:grpSp>
      <p:grpSp>
        <p:nvGrpSpPr>
          <p:cNvPr name="Group 17" id="17"/>
          <p:cNvGrpSpPr/>
          <p:nvPr/>
        </p:nvGrpSpPr>
        <p:grpSpPr>
          <a:xfrm rot="0">
            <a:off x="9679949" y="1382733"/>
            <a:ext cx="6008809" cy="1095902"/>
            <a:chOff x="0" y="0"/>
            <a:chExt cx="2191750" cy="399737"/>
          </a:xfrm>
        </p:grpSpPr>
        <p:sp>
          <p:nvSpPr>
            <p:cNvPr name="Freeform 18" id="18"/>
            <p:cNvSpPr/>
            <p:nvPr/>
          </p:nvSpPr>
          <p:spPr>
            <a:xfrm flipH="false" flipV="false" rot="0">
              <a:off x="0" y="0"/>
              <a:ext cx="2191751" cy="399737"/>
            </a:xfrm>
            <a:custGeom>
              <a:avLst/>
              <a:gdLst/>
              <a:ahLst/>
              <a:cxnLst/>
              <a:rect r="r" b="b" t="t" l="l"/>
              <a:pathLst>
                <a:path h="399737" w="2191751">
                  <a:moveTo>
                    <a:pt x="23192" y="0"/>
                  </a:moveTo>
                  <a:lnTo>
                    <a:pt x="2168559" y="0"/>
                  </a:lnTo>
                  <a:cubicBezTo>
                    <a:pt x="2174710" y="0"/>
                    <a:pt x="2180609" y="2443"/>
                    <a:pt x="2184958" y="6793"/>
                  </a:cubicBezTo>
                  <a:cubicBezTo>
                    <a:pt x="2189307" y="11142"/>
                    <a:pt x="2191751" y="17041"/>
                    <a:pt x="2191751" y="23192"/>
                  </a:cubicBezTo>
                  <a:lnTo>
                    <a:pt x="2191751" y="376545"/>
                  </a:lnTo>
                  <a:cubicBezTo>
                    <a:pt x="2191751" y="382696"/>
                    <a:pt x="2189307" y="388595"/>
                    <a:pt x="2184958" y="392944"/>
                  </a:cubicBezTo>
                  <a:cubicBezTo>
                    <a:pt x="2180609" y="397294"/>
                    <a:pt x="2174710" y="399737"/>
                    <a:pt x="2168559" y="399737"/>
                  </a:cubicBezTo>
                  <a:lnTo>
                    <a:pt x="23192" y="399737"/>
                  </a:lnTo>
                  <a:cubicBezTo>
                    <a:pt x="10383" y="399737"/>
                    <a:pt x="0" y="389354"/>
                    <a:pt x="0" y="376545"/>
                  </a:cubicBezTo>
                  <a:lnTo>
                    <a:pt x="0" y="23192"/>
                  </a:lnTo>
                  <a:cubicBezTo>
                    <a:pt x="0" y="17041"/>
                    <a:pt x="2443" y="11142"/>
                    <a:pt x="6793" y="6793"/>
                  </a:cubicBezTo>
                  <a:cubicBezTo>
                    <a:pt x="11142" y="2443"/>
                    <a:pt x="17041" y="0"/>
                    <a:pt x="23192" y="0"/>
                  </a:cubicBezTo>
                  <a:close/>
                </a:path>
              </a:pathLst>
            </a:custGeom>
            <a:solidFill>
              <a:srgbClr val="FFC95F"/>
            </a:solidFill>
          </p:spPr>
        </p:sp>
        <p:sp>
          <p:nvSpPr>
            <p:cNvPr name="TextBox 19" id="19"/>
            <p:cNvSpPr txBox="true"/>
            <p:nvPr/>
          </p:nvSpPr>
          <p:spPr>
            <a:xfrm>
              <a:off x="0" y="-47625"/>
              <a:ext cx="2191750" cy="447362"/>
            </a:xfrm>
            <a:prstGeom prst="rect">
              <a:avLst/>
            </a:prstGeom>
          </p:spPr>
          <p:txBody>
            <a:bodyPr anchor="ctr" rtlCol="false" tIns="50800" lIns="50800" bIns="50800" rIns="50800"/>
            <a:lstStyle/>
            <a:p>
              <a:pPr algn="ctr">
                <a:lnSpc>
                  <a:spcPts val="3266"/>
                </a:lnSpc>
              </a:pPr>
            </a:p>
          </p:txBody>
        </p:sp>
      </p:grpSp>
      <p:grpSp>
        <p:nvGrpSpPr>
          <p:cNvPr name="Group 20" id="20"/>
          <p:cNvGrpSpPr/>
          <p:nvPr/>
        </p:nvGrpSpPr>
        <p:grpSpPr>
          <a:xfrm rot="0">
            <a:off x="1416504" y="5895157"/>
            <a:ext cx="6661254" cy="3212816"/>
            <a:chOff x="0" y="0"/>
            <a:chExt cx="1739201" cy="838841"/>
          </a:xfrm>
        </p:grpSpPr>
        <p:sp>
          <p:nvSpPr>
            <p:cNvPr name="Freeform 21" id="21"/>
            <p:cNvSpPr/>
            <p:nvPr/>
          </p:nvSpPr>
          <p:spPr>
            <a:xfrm flipH="false" flipV="false" rot="0">
              <a:off x="0" y="0"/>
              <a:ext cx="1739201" cy="838841"/>
            </a:xfrm>
            <a:custGeom>
              <a:avLst/>
              <a:gdLst/>
              <a:ahLst/>
              <a:cxnLst/>
              <a:rect r="r" b="b" t="t" l="l"/>
              <a:pathLst>
                <a:path h="838841" w="1739201">
                  <a:moveTo>
                    <a:pt x="24407" y="0"/>
                  </a:moveTo>
                  <a:lnTo>
                    <a:pt x="1714794" y="0"/>
                  </a:lnTo>
                  <a:cubicBezTo>
                    <a:pt x="1721267" y="0"/>
                    <a:pt x="1727475" y="2571"/>
                    <a:pt x="1732052" y="7149"/>
                  </a:cubicBezTo>
                  <a:cubicBezTo>
                    <a:pt x="1736630" y="11726"/>
                    <a:pt x="1739201" y="17934"/>
                    <a:pt x="1739201" y="24407"/>
                  </a:cubicBezTo>
                  <a:lnTo>
                    <a:pt x="1739201" y="814434"/>
                  </a:lnTo>
                  <a:cubicBezTo>
                    <a:pt x="1739201" y="820907"/>
                    <a:pt x="1736630" y="827115"/>
                    <a:pt x="1732052" y="831692"/>
                  </a:cubicBezTo>
                  <a:cubicBezTo>
                    <a:pt x="1727475" y="836270"/>
                    <a:pt x="1721267" y="838841"/>
                    <a:pt x="1714794" y="838841"/>
                  </a:cubicBezTo>
                  <a:lnTo>
                    <a:pt x="24407" y="838841"/>
                  </a:lnTo>
                  <a:cubicBezTo>
                    <a:pt x="17934" y="838841"/>
                    <a:pt x="11726" y="836270"/>
                    <a:pt x="7149" y="831692"/>
                  </a:cubicBezTo>
                  <a:cubicBezTo>
                    <a:pt x="2571" y="827115"/>
                    <a:pt x="0" y="820907"/>
                    <a:pt x="0" y="814434"/>
                  </a:cubicBezTo>
                  <a:lnTo>
                    <a:pt x="0" y="24407"/>
                  </a:lnTo>
                  <a:cubicBezTo>
                    <a:pt x="0" y="17934"/>
                    <a:pt x="2571" y="11726"/>
                    <a:pt x="7149" y="7149"/>
                  </a:cubicBezTo>
                  <a:cubicBezTo>
                    <a:pt x="11726" y="2571"/>
                    <a:pt x="17934" y="0"/>
                    <a:pt x="24407" y="0"/>
                  </a:cubicBezTo>
                  <a:close/>
                </a:path>
              </a:pathLst>
            </a:custGeom>
            <a:solidFill>
              <a:srgbClr val="FFFFFF"/>
            </a:solidFill>
          </p:spPr>
        </p:sp>
        <p:sp>
          <p:nvSpPr>
            <p:cNvPr name="TextBox 22" id="22"/>
            <p:cNvSpPr txBox="true"/>
            <p:nvPr/>
          </p:nvSpPr>
          <p:spPr>
            <a:xfrm>
              <a:off x="0" y="-47625"/>
              <a:ext cx="1739201" cy="886466"/>
            </a:xfrm>
            <a:prstGeom prst="rect">
              <a:avLst/>
            </a:prstGeom>
          </p:spPr>
          <p:txBody>
            <a:bodyPr anchor="ctr" rtlCol="false" tIns="50800" lIns="50800" bIns="50800" rIns="50800"/>
            <a:lstStyle/>
            <a:p>
              <a:pPr algn="ctr">
                <a:lnSpc>
                  <a:spcPts val="3266"/>
                </a:lnSpc>
              </a:pPr>
            </a:p>
          </p:txBody>
        </p:sp>
      </p:grpSp>
      <p:grpSp>
        <p:nvGrpSpPr>
          <p:cNvPr name="Group 23" id="23"/>
          <p:cNvGrpSpPr/>
          <p:nvPr/>
        </p:nvGrpSpPr>
        <p:grpSpPr>
          <a:xfrm rot="0">
            <a:off x="2865316" y="5347206"/>
            <a:ext cx="3988148" cy="1095902"/>
            <a:chOff x="0" y="0"/>
            <a:chExt cx="1454702" cy="399737"/>
          </a:xfrm>
        </p:grpSpPr>
        <p:sp>
          <p:nvSpPr>
            <p:cNvPr name="Freeform 24" id="24"/>
            <p:cNvSpPr/>
            <p:nvPr/>
          </p:nvSpPr>
          <p:spPr>
            <a:xfrm flipH="false" flipV="false" rot="0">
              <a:off x="0" y="0"/>
              <a:ext cx="1454702" cy="399737"/>
            </a:xfrm>
            <a:custGeom>
              <a:avLst/>
              <a:gdLst/>
              <a:ahLst/>
              <a:cxnLst/>
              <a:rect r="r" b="b" t="t" l="l"/>
              <a:pathLst>
                <a:path h="399737" w="1454702">
                  <a:moveTo>
                    <a:pt x="34942" y="0"/>
                  </a:moveTo>
                  <a:lnTo>
                    <a:pt x="1419760" y="0"/>
                  </a:lnTo>
                  <a:cubicBezTo>
                    <a:pt x="1429027" y="0"/>
                    <a:pt x="1437915" y="3681"/>
                    <a:pt x="1444467" y="10234"/>
                  </a:cubicBezTo>
                  <a:cubicBezTo>
                    <a:pt x="1451020" y="16787"/>
                    <a:pt x="1454702" y="25675"/>
                    <a:pt x="1454702" y="34942"/>
                  </a:cubicBezTo>
                  <a:lnTo>
                    <a:pt x="1454702" y="364795"/>
                  </a:lnTo>
                  <a:cubicBezTo>
                    <a:pt x="1454702" y="374062"/>
                    <a:pt x="1451020" y="382950"/>
                    <a:pt x="1444467" y="389503"/>
                  </a:cubicBezTo>
                  <a:cubicBezTo>
                    <a:pt x="1437915" y="396056"/>
                    <a:pt x="1429027" y="399737"/>
                    <a:pt x="1419760" y="399737"/>
                  </a:cubicBezTo>
                  <a:lnTo>
                    <a:pt x="34942" y="399737"/>
                  </a:lnTo>
                  <a:cubicBezTo>
                    <a:pt x="25675" y="399737"/>
                    <a:pt x="16787" y="396056"/>
                    <a:pt x="10234" y="389503"/>
                  </a:cubicBezTo>
                  <a:cubicBezTo>
                    <a:pt x="3681" y="382950"/>
                    <a:pt x="0" y="374062"/>
                    <a:pt x="0" y="364795"/>
                  </a:cubicBezTo>
                  <a:lnTo>
                    <a:pt x="0" y="34942"/>
                  </a:lnTo>
                  <a:cubicBezTo>
                    <a:pt x="0" y="25675"/>
                    <a:pt x="3681" y="16787"/>
                    <a:pt x="10234" y="10234"/>
                  </a:cubicBezTo>
                  <a:cubicBezTo>
                    <a:pt x="16787" y="3681"/>
                    <a:pt x="25675" y="0"/>
                    <a:pt x="34942" y="0"/>
                  </a:cubicBezTo>
                  <a:close/>
                </a:path>
              </a:pathLst>
            </a:custGeom>
            <a:solidFill>
              <a:srgbClr val="FFC95F"/>
            </a:solidFill>
          </p:spPr>
        </p:sp>
        <p:sp>
          <p:nvSpPr>
            <p:cNvPr name="TextBox 25" id="25"/>
            <p:cNvSpPr txBox="true"/>
            <p:nvPr/>
          </p:nvSpPr>
          <p:spPr>
            <a:xfrm>
              <a:off x="0" y="-47625"/>
              <a:ext cx="1454702" cy="447362"/>
            </a:xfrm>
            <a:prstGeom prst="rect">
              <a:avLst/>
            </a:prstGeom>
          </p:spPr>
          <p:txBody>
            <a:bodyPr anchor="ctr" rtlCol="false" tIns="50800" lIns="50800" bIns="50800" rIns="50800"/>
            <a:lstStyle/>
            <a:p>
              <a:pPr algn="ctr">
                <a:lnSpc>
                  <a:spcPts val="3266"/>
                </a:lnSpc>
              </a:pPr>
            </a:p>
          </p:txBody>
        </p:sp>
      </p:grpSp>
      <p:grpSp>
        <p:nvGrpSpPr>
          <p:cNvPr name="Group 26" id="26"/>
          <p:cNvGrpSpPr/>
          <p:nvPr/>
        </p:nvGrpSpPr>
        <p:grpSpPr>
          <a:xfrm rot="0">
            <a:off x="8945512" y="5895157"/>
            <a:ext cx="7477683" cy="3212816"/>
            <a:chOff x="0" y="0"/>
            <a:chExt cx="1952364" cy="838841"/>
          </a:xfrm>
        </p:grpSpPr>
        <p:sp>
          <p:nvSpPr>
            <p:cNvPr name="Freeform 27" id="27"/>
            <p:cNvSpPr/>
            <p:nvPr/>
          </p:nvSpPr>
          <p:spPr>
            <a:xfrm flipH="false" flipV="false" rot="0">
              <a:off x="0" y="0"/>
              <a:ext cx="1952364" cy="838841"/>
            </a:xfrm>
            <a:custGeom>
              <a:avLst/>
              <a:gdLst/>
              <a:ahLst/>
              <a:cxnLst/>
              <a:rect r="r" b="b" t="t" l="l"/>
              <a:pathLst>
                <a:path h="838841" w="1952364">
                  <a:moveTo>
                    <a:pt x="21742" y="0"/>
                  </a:moveTo>
                  <a:lnTo>
                    <a:pt x="1930622" y="0"/>
                  </a:lnTo>
                  <a:cubicBezTo>
                    <a:pt x="1936388" y="0"/>
                    <a:pt x="1941919" y="2291"/>
                    <a:pt x="1945996" y="6368"/>
                  </a:cubicBezTo>
                  <a:cubicBezTo>
                    <a:pt x="1950073" y="10446"/>
                    <a:pt x="1952364" y="15976"/>
                    <a:pt x="1952364" y="21742"/>
                  </a:cubicBezTo>
                  <a:lnTo>
                    <a:pt x="1952364" y="817099"/>
                  </a:lnTo>
                  <a:cubicBezTo>
                    <a:pt x="1952364" y="829107"/>
                    <a:pt x="1942630" y="838841"/>
                    <a:pt x="1930622" y="838841"/>
                  </a:cubicBezTo>
                  <a:lnTo>
                    <a:pt x="21742" y="838841"/>
                  </a:lnTo>
                  <a:cubicBezTo>
                    <a:pt x="15976" y="838841"/>
                    <a:pt x="10446" y="836550"/>
                    <a:pt x="6368" y="832473"/>
                  </a:cubicBezTo>
                  <a:cubicBezTo>
                    <a:pt x="2291" y="828396"/>
                    <a:pt x="0" y="822865"/>
                    <a:pt x="0" y="817099"/>
                  </a:cubicBezTo>
                  <a:lnTo>
                    <a:pt x="0" y="21742"/>
                  </a:lnTo>
                  <a:cubicBezTo>
                    <a:pt x="0" y="15976"/>
                    <a:pt x="2291" y="10446"/>
                    <a:pt x="6368" y="6368"/>
                  </a:cubicBezTo>
                  <a:cubicBezTo>
                    <a:pt x="10446" y="2291"/>
                    <a:pt x="15976" y="0"/>
                    <a:pt x="21742" y="0"/>
                  </a:cubicBezTo>
                  <a:close/>
                </a:path>
              </a:pathLst>
            </a:custGeom>
            <a:solidFill>
              <a:srgbClr val="FFFFFF"/>
            </a:solidFill>
          </p:spPr>
        </p:sp>
        <p:sp>
          <p:nvSpPr>
            <p:cNvPr name="TextBox 28" id="28"/>
            <p:cNvSpPr txBox="true"/>
            <p:nvPr/>
          </p:nvSpPr>
          <p:spPr>
            <a:xfrm>
              <a:off x="0" y="-47625"/>
              <a:ext cx="1952364" cy="886466"/>
            </a:xfrm>
            <a:prstGeom prst="rect">
              <a:avLst/>
            </a:prstGeom>
          </p:spPr>
          <p:txBody>
            <a:bodyPr anchor="ctr" rtlCol="false" tIns="50800" lIns="50800" bIns="50800" rIns="50800"/>
            <a:lstStyle/>
            <a:p>
              <a:pPr algn="ctr">
                <a:lnSpc>
                  <a:spcPts val="3266"/>
                </a:lnSpc>
              </a:pPr>
            </a:p>
          </p:txBody>
        </p:sp>
      </p:grpSp>
      <p:sp>
        <p:nvSpPr>
          <p:cNvPr name="Freeform 29" id="29"/>
          <p:cNvSpPr/>
          <p:nvPr/>
        </p:nvSpPr>
        <p:spPr>
          <a:xfrm flipH="false" flipV="false" rot="0">
            <a:off x="9531804" y="6377193"/>
            <a:ext cx="5913580" cy="2730781"/>
          </a:xfrm>
          <a:custGeom>
            <a:avLst/>
            <a:gdLst/>
            <a:ahLst/>
            <a:cxnLst/>
            <a:rect r="r" b="b" t="t" l="l"/>
            <a:pathLst>
              <a:path h="2730781" w="5913580">
                <a:moveTo>
                  <a:pt x="0" y="0"/>
                </a:moveTo>
                <a:lnTo>
                  <a:pt x="5913579" y="0"/>
                </a:lnTo>
                <a:lnTo>
                  <a:pt x="5913579" y="2730780"/>
                </a:lnTo>
                <a:lnTo>
                  <a:pt x="0" y="2730780"/>
                </a:lnTo>
                <a:lnTo>
                  <a:pt x="0" y="0"/>
                </a:lnTo>
                <a:close/>
              </a:path>
            </a:pathLst>
          </a:custGeom>
          <a:blipFill>
            <a:blip r:embed="rId11"/>
            <a:stretch>
              <a:fillRect l="0" t="-53912" r="0" b="-62640"/>
            </a:stretch>
          </a:blipFill>
        </p:spPr>
      </p:sp>
      <p:grpSp>
        <p:nvGrpSpPr>
          <p:cNvPr name="Group 30" id="30"/>
          <p:cNvGrpSpPr/>
          <p:nvPr/>
        </p:nvGrpSpPr>
        <p:grpSpPr>
          <a:xfrm rot="0">
            <a:off x="9679949" y="5347206"/>
            <a:ext cx="6008809" cy="1095902"/>
            <a:chOff x="0" y="0"/>
            <a:chExt cx="2191750" cy="399737"/>
          </a:xfrm>
        </p:grpSpPr>
        <p:sp>
          <p:nvSpPr>
            <p:cNvPr name="Freeform 31" id="31"/>
            <p:cNvSpPr/>
            <p:nvPr/>
          </p:nvSpPr>
          <p:spPr>
            <a:xfrm flipH="false" flipV="false" rot="0">
              <a:off x="0" y="0"/>
              <a:ext cx="2191751" cy="399737"/>
            </a:xfrm>
            <a:custGeom>
              <a:avLst/>
              <a:gdLst/>
              <a:ahLst/>
              <a:cxnLst/>
              <a:rect r="r" b="b" t="t" l="l"/>
              <a:pathLst>
                <a:path h="399737" w="2191751">
                  <a:moveTo>
                    <a:pt x="23192" y="0"/>
                  </a:moveTo>
                  <a:lnTo>
                    <a:pt x="2168559" y="0"/>
                  </a:lnTo>
                  <a:cubicBezTo>
                    <a:pt x="2174710" y="0"/>
                    <a:pt x="2180609" y="2443"/>
                    <a:pt x="2184958" y="6793"/>
                  </a:cubicBezTo>
                  <a:cubicBezTo>
                    <a:pt x="2189307" y="11142"/>
                    <a:pt x="2191751" y="17041"/>
                    <a:pt x="2191751" y="23192"/>
                  </a:cubicBezTo>
                  <a:lnTo>
                    <a:pt x="2191751" y="376545"/>
                  </a:lnTo>
                  <a:cubicBezTo>
                    <a:pt x="2191751" y="382696"/>
                    <a:pt x="2189307" y="388595"/>
                    <a:pt x="2184958" y="392944"/>
                  </a:cubicBezTo>
                  <a:cubicBezTo>
                    <a:pt x="2180609" y="397294"/>
                    <a:pt x="2174710" y="399737"/>
                    <a:pt x="2168559" y="399737"/>
                  </a:cubicBezTo>
                  <a:lnTo>
                    <a:pt x="23192" y="399737"/>
                  </a:lnTo>
                  <a:cubicBezTo>
                    <a:pt x="10383" y="399737"/>
                    <a:pt x="0" y="389354"/>
                    <a:pt x="0" y="376545"/>
                  </a:cubicBezTo>
                  <a:lnTo>
                    <a:pt x="0" y="23192"/>
                  </a:lnTo>
                  <a:cubicBezTo>
                    <a:pt x="0" y="17041"/>
                    <a:pt x="2443" y="11142"/>
                    <a:pt x="6793" y="6793"/>
                  </a:cubicBezTo>
                  <a:cubicBezTo>
                    <a:pt x="11142" y="2443"/>
                    <a:pt x="17041" y="0"/>
                    <a:pt x="23192" y="0"/>
                  </a:cubicBezTo>
                  <a:close/>
                </a:path>
              </a:pathLst>
            </a:custGeom>
            <a:solidFill>
              <a:srgbClr val="FFC95F"/>
            </a:solidFill>
          </p:spPr>
        </p:sp>
        <p:sp>
          <p:nvSpPr>
            <p:cNvPr name="TextBox 32" id="32"/>
            <p:cNvSpPr txBox="true"/>
            <p:nvPr/>
          </p:nvSpPr>
          <p:spPr>
            <a:xfrm>
              <a:off x="0" y="-47625"/>
              <a:ext cx="2191750" cy="447362"/>
            </a:xfrm>
            <a:prstGeom prst="rect">
              <a:avLst/>
            </a:prstGeom>
          </p:spPr>
          <p:txBody>
            <a:bodyPr anchor="ctr" rtlCol="false" tIns="50800" lIns="50800" bIns="50800" rIns="50800"/>
            <a:lstStyle/>
            <a:p>
              <a:pPr algn="ctr">
                <a:lnSpc>
                  <a:spcPts val="3266"/>
                </a:lnSpc>
              </a:pPr>
            </a:p>
          </p:txBody>
        </p:sp>
      </p:grpSp>
      <p:sp>
        <p:nvSpPr>
          <p:cNvPr name="Freeform 33" id="33"/>
          <p:cNvSpPr/>
          <p:nvPr/>
        </p:nvSpPr>
        <p:spPr>
          <a:xfrm flipH="false" flipV="false" rot="0">
            <a:off x="3130721" y="6570276"/>
            <a:ext cx="3273640" cy="2537697"/>
          </a:xfrm>
          <a:custGeom>
            <a:avLst/>
            <a:gdLst/>
            <a:ahLst/>
            <a:cxnLst/>
            <a:rect r="r" b="b" t="t" l="l"/>
            <a:pathLst>
              <a:path h="2537697" w="3273640">
                <a:moveTo>
                  <a:pt x="0" y="0"/>
                </a:moveTo>
                <a:lnTo>
                  <a:pt x="3273641" y="0"/>
                </a:lnTo>
                <a:lnTo>
                  <a:pt x="3273641" y="2537697"/>
                </a:lnTo>
                <a:lnTo>
                  <a:pt x="0" y="2537697"/>
                </a:lnTo>
                <a:lnTo>
                  <a:pt x="0" y="0"/>
                </a:lnTo>
                <a:close/>
              </a:path>
            </a:pathLst>
          </a:custGeom>
          <a:blipFill>
            <a:blip r:embed="rId12"/>
            <a:stretch>
              <a:fillRect l="0" t="0" r="-1479" b="0"/>
            </a:stretch>
          </a:blipFill>
        </p:spPr>
      </p:sp>
      <p:sp>
        <p:nvSpPr>
          <p:cNvPr name="Freeform 34" id="34"/>
          <p:cNvSpPr/>
          <p:nvPr/>
        </p:nvSpPr>
        <p:spPr>
          <a:xfrm flipH="false" flipV="false" rot="0">
            <a:off x="2366676" y="2149814"/>
            <a:ext cx="4760909" cy="3197392"/>
          </a:xfrm>
          <a:custGeom>
            <a:avLst/>
            <a:gdLst/>
            <a:ahLst/>
            <a:cxnLst/>
            <a:rect r="r" b="b" t="t" l="l"/>
            <a:pathLst>
              <a:path h="3197392" w="4760909">
                <a:moveTo>
                  <a:pt x="0" y="0"/>
                </a:moveTo>
                <a:lnTo>
                  <a:pt x="4760909" y="0"/>
                </a:lnTo>
                <a:lnTo>
                  <a:pt x="4760909" y="3197392"/>
                </a:lnTo>
                <a:lnTo>
                  <a:pt x="0" y="3197392"/>
                </a:lnTo>
                <a:lnTo>
                  <a:pt x="0" y="0"/>
                </a:lnTo>
                <a:close/>
              </a:path>
            </a:pathLst>
          </a:custGeom>
          <a:blipFill>
            <a:blip r:embed="rId13"/>
            <a:stretch>
              <a:fillRect l="0" t="0" r="0" b="0"/>
            </a:stretch>
          </a:blipFill>
        </p:spPr>
      </p:sp>
      <p:sp>
        <p:nvSpPr>
          <p:cNvPr name="Freeform 35" id="35"/>
          <p:cNvSpPr/>
          <p:nvPr/>
        </p:nvSpPr>
        <p:spPr>
          <a:xfrm flipH="false" flipV="false" rot="0">
            <a:off x="9531804" y="848639"/>
            <a:ext cx="7127421" cy="5517342"/>
          </a:xfrm>
          <a:custGeom>
            <a:avLst/>
            <a:gdLst/>
            <a:ahLst/>
            <a:cxnLst/>
            <a:rect r="r" b="b" t="t" l="l"/>
            <a:pathLst>
              <a:path h="5517342" w="7127421">
                <a:moveTo>
                  <a:pt x="0" y="0"/>
                </a:moveTo>
                <a:lnTo>
                  <a:pt x="7127421" y="0"/>
                </a:lnTo>
                <a:lnTo>
                  <a:pt x="7127421" y="5517343"/>
                </a:lnTo>
                <a:lnTo>
                  <a:pt x="0" y="5517343"/>
                </a:lnTo>
                <a:lnTo>
                  <a:pt x="0" y="0"/>
                </a:lnTo>
                <a:close/>
              </a:path>
            </a:pathLst>
          </a:custGeom>
          <a:blipFill>
            <a:blip r:embed="rId14"/>
            <a:stretch>
              <a:fillRect l="-18900" t="0" r="0" b="0"/>
            </a:stretch>
          </a:blipFill>
        </p:spPr>
      </p:sp>
      <p:sp>
        <p:nvSpPr>
          <p:cNvPr name="Freeform 36" id="36"/>
          <p:cNvSpPr/>
          <p:nvPr/>
        </p:nvSpPr>
        <p:spPr>
          <a:xfrm flipH="false" flipV="false" rot="0">
            <a:off x="8077758" y="9546123"/>
            <a:ext cx="560528" cy="670197"/>
          </a:xfrm>
          <a:custGeom>
            <a:avLst/>
            <a:gdLst/>
            <a:ahLst/>
            <a:cxnLst/>
            <a:rect r="r" b="b" t="t" l="l"/>
            <a:pathLst>
              <a:path h="670197" w="560528">
                <a:moveTo>
                  <a:pt x="0" y="0"/>
                </a:moveTo>
                <a:lnTo>
                  <a:pt x="560528" y="0"/>
                </a:lnTo>
                <a:lnTo>
                  <a:pt x="560528" y="670197"/>
                </a:lnTo>
                <a:lnTo>
                  <a:pt x="0" y="6701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7" id="37"/>
          <p:cNvSpPr txBox="true"/>
          <p:nvPr/>
        </p:nvSpPr>
        <p:spPr>
          <a:xfrm rot="0">
            <a:off x="2083690" y="1557082"/>
            <a:ext cx="5522060" cy="671002"/>
          </a:xfrm>
          <a:prstGeom prst="rect">
            <a:avLst/>
          </a:prstGeom>
        </p:spPr>
        <p:txBody>
          <a:bodyPr anchor="t" rtlCol="false" tIns="0" lIns="0" bIns="0" rIns="0">
            <a:spAutoFit/>
          </a:bodyPr>
          <a:lstStyle/>
          <a:p>
            <a:pPr algn="ctr" marL="0" indent="0" lvl="0">
              <a:lnSpc>
                <a:spcPts val="5465"/>
              </a:lnSpc>
              <a:spcBef>
                <a:spcPct val="0"/>
              </a:spcBef>
            </a:pPr>
            <a:r>
              <a:rPr lang="en-US" sz="3903">
                <a:solidFill>
                  <a:srgbClr val="544541"/>
                </a:solidFill>
                <a:latin typeface="Bobby Jones Soft"/>
              </a:rPr>
              <a:t>capteur ultrasonique.</a:t>
            </a:r>
          </a:p>
        </p:txBody>
      </p:sp>
      <p:sp>
        <p:nvSpPr>
          <p:cNvPr name="TextBox 38" id="38"/>
          <p:cNvSpPr txBox="true"/>
          <p:nvPr/>
        </p:nvSpPr>
        <p:spPr>
          <a:xfrm rot="0">
            <a:off x="9802568" y="1557082"/>
            <a:ext cx="5886189" cy="671002"/>
          </a:xfrm>
          <a:prstGeom prst="rect">
            <a:avLst/>
          </a:prstGeom>
        </p:spPr>
        <p:txBody>
          <a:bodyPr anchor="t" rtlCol="false" tIns="0" lIns="0" bIns="0" rIns="0">
            <a:spAutoFit/>
          </a:bodyPr>
          <a:lstStyle/>
          <a:p>
            <a:pPr algn="ctr" marL="0" indent="0" lvl="0">
              <a:lnSpc>
                <a:spcPts val="5465"/>
              </a:lnSpc>
              <a:spcBef>
                <a:spcPct val="0"/>
              </a:spcBef>
            </a:pPr>
            <a:r>
              <a:rPr lang="en-US" sz="3903">
                <a:solidFill>
                  <a:srgbClr val="544541"/>
                </a:solidFill>
                <a:latin typeface="Bobby Jones Soft"/>
              </a:rPr>
              <a:t>module Bluetooth (HC-05)</a:t>
            </a:r>
          </a:p>
        </p:txBody>
      </p:sp>
      <p:sp>
        <p:nvSpPr>
          <p:cNvPr name="TextBox 39" id="39"/>
          <p:cNvSpPr txBox="true"/>
          <p:nvPr/>
        </p:nvSpPr>
        <p:spPr>
          <a:xfrm rot="0">
            <a:off x="2006511" y="5521556"/>
            <a:ext cx="5522060" cy="671002"/>
          </a:xfrm>
          <a:prstGeom prst="rect">
            <a:avLst/>
          </a:prstGeom>
        </p:spPr>
        <p:txBody>
          <a:bodyPr anchor="t" rtlCol="false" tIns="0" lIns="0" bIns="0" rIns="0">
            <a:spAutoFit/>
          </a:bodyPr>
          <a:lstStyle/>
          <a:p>
            <a:pPr algn="ctr" marL="0" indent="0" lvl="0">
              <a:lnSpc>
                <a:spcPts val="5465"/>
              </a:lnSpc>
              <a:spcBef>
                <a:spcPct val="0"/>
              </a:spcBef>
            </a:pPr>
            <a:r>
              <a:rPr lang="en-US" sz="3903">
                <a:solidFill>
                  <a:srgbClr val="544541"/>
                </a:solidFill>
                <a:latin typeface="Bobby Jones Soft"/>
              </a:rPr>
              <a:t>Arduino Nano</a:t>
            </a:r>
          </a:p>
        </p:txBody>
      </p:sp>
      <p:sp>
        <p:nvSpPr>
          <p:cNvPr name="TextBox 40" id="40"/>
          <p:cNvSpPr txBox="true"/>
          <p:nvPr/>
        </p:nvSpPr>
        <p:spPr>
          <a:xfrm rot="0">
            <a:off x="9923323" y="5521556"/>
            <a:ext cx="5522060" cy="671002"/>
          </a:xfrm>
          <a:prstGeom prst="rect">
            <a:avLst/>
          </a:prstGeom>
        </p:spPr>
        <p:txBody>
          <a:bodyPr anchor="t" rtlCol="false" tIns="0" lIns="0" bIns="0" rIns="0">
            <a:spAutoFit/>
          </a:bodyPr>
          <a:lstStyle/>
          <a:p>
            <a:pPr algn="ctr" marL="0" indent="0" lvl="0">
              <a:lnSpc>
                <a:spcPts val="5465"/>
              </a:lnSpc>
              <a:spcBef>
                <a:spcPct val="0"/>
              </a:spcBef>
            </a:pPr>
            <a:r>
              <a:rPr lang="en-US" sz="3903">
                <a:solidFill>
                  <a:srgbClr val="544541"/>
                </a:solidFill>
                <a:latin typeface="Bobby Jones Soft"/>
              </a:rPr>
              <a:t>résistances (1k/2k OHM)</a:t>
            </a:r>
          </a:p>
        </p:txBody>
      </p:sp>
      <p:sp>
        <p:nvSpPr>
          <p:cNvPr name="Freeform 41" id="41"/>
          <p:cNvSpPr/>
          <p:nvPr/>
        </p:nvSpPr>
        <p:spPr>
          <a:xfrm flipH="false" flipV="false" rot="0">
            <a:off x="8583472" y="9524368"/>
            <a:ext cx="560528" cy="670197"/>
          </a:xfrm>
          <a:custGeom>
            <a:avLst/>
            <a:gdLst/>
            <a:ahLst/>
            <a:cxnLst/>
            <a:rect r="r" b="b" t="t" l="l"/>
            <a:pathLst>
              <a:path h="670197" w="560528">
                <a:moveTo>
                  <a:pt x="0" y="0"/>
                </a:moveTo>
                <a:lnTo>
                  <a:pt x="560528" y="0"/>
                </a:lnTo>
                <a:lnTo>
                  <a:pt x="560528" y="670197"/>
                </a:lnTo>
                <a:lnTo>
                  <a:pt x="0" y="6701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sp>
        <p:nvSpPr>
          <p:cNvPr name="Freeform 2" id="2"/>
          <p:cNvSpPr/>
          <p:nvPr/>
        </p:nvSpPr>
        <p:spPr>
          <a:xfrm flipH="false" flipV="false" rot="0">
            <a:off x="8514329" y="771357"/>
            <a:ext cx="1858767" cy="297403"/>
          </a:xfrm>
          <a:custGeom>
            <a:avLst/>
            <a:gdLst/>
            <a:ahLst/>
            <a:cxnLst/>
            <a:rect r="r" b="b" t="t" l="l"/>
            <a:pathLst>
              <a:path h="297403" w="1858767">
                <a:moveTo>
                  <a:pt x="0" y="0"/>
                </a:moveTo>
                <a:lnTo>
                  <a:pt x="1858767" y="0"/>
                </a:lnTo>
                <a:lnTo>
                  <a:pt x="1858767" y="297403"/>
                </a:lnTo>
                <a:lnTo>
                  <a:pt x="0" y="297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51246">
            <a:off x="-2665957" y="-2729831"/>
            <a:ext cx="4213138" cy="4213138"/>
          </a:xfrm>
          <a:custGeom>
            <a:avLst/>
            <a:gdLst/>
            <a:ahLst/>
            <a:cxnLst/>
            <a:rect r="r" b="b" t="t" l="l"/>
            <a:pathLst>
              <a:path h="4213138" w="4213138">
                <a:moveTo>
                  <a:pt x="0" y="0"/>
                </a:moveTo>
                <a:lnTo>
                  <a:pt x="4213138" y="0"/>
                </a:lnTo>
                <a:lnTo>
                  <a:pt x="4213138" y="4213138"/>
                </a:lnTo>
                <a:lnTo>
                  <a:pt x="0" y="4213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51246">
            <a:off x="16881242" y="9036230"/>
            <a:ext cx="4150627" cy="4150627"/>
          </a:xfrm>
          <a:custGeom>
            <a:avLst/>
            <a:gdLst/>
            <a:ahLst/>
            <a:cxnLst/>
            <a:rect r="r" b="b" t="t" l="l"/>
            <a:pathLst>
              <a:path h="4150627" w="4150627">
                <a:moveTo>
                  <a:pt x="0" y="0"/>
                </a:moveTo>
                <a:lnTo>
                  <a:pt x="4150627" y="0"/>
                </a:lnTo>
                <a:lnTo>
                  <a:pt x="4150627" y="4150627"/>
                </a:lnTo>
                <a:lnTo>
                  <a:pt x="0" y="4150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571649">
            <a:off x="11927317" y="1139929"/>
            <a:ext cx="1666282" cy="1759670"/>
          </a:xfrm>
          <a:custGeom>
            <a:avLst/>
            <a:gdLst/>
            <a:ahLst/>
            <a:cxnLst/>
            <a:rect r="r" b="b" t="t" l="l"/>
            <a:pathLst>
              <a:path h="1759670" w="1666282">
                <a:moveTo>
                  <a:pt x="0" y="0"/>
                </a:moveTo>
                <a:lnTo>
                  <a:pt x="1666283" y="0"/>
                </a:lnTo>
                <a:lnTo>
                  <a:pt x="1666283" y="1759670"/>
                </a:lnTo>
                <a:lnTo>
                  <a:pt x="0" y="1759670"/>
                </a:lnTo>
                <a:lnTo>
                  <a:pt x="0" y="0"/>
                </a:lnTo>
                <a:close/>
              </a:path>
            </a:pathLst>
          </a:custGeom>
          <a:blipFill>
            <a:blip r:embed="rId6"/>
            <a:stretch>
              <a:fillRect l="0" t="0" r="0" b="0"/>
            </a:stretch>
          </a:blipFill>
        </p:spPr>
      </p:sp>
      <p:sp>
        <p:nvSpPr>
          <p:cNvPr name="Freeform 6" id="6"/>
          <p:cNvSpPr/>
          <p:nvPr/>
        </p:nvSpPr>
        <p:spPr>
          <a:xfrm flipH="false" flipV="false" rot="1727943">
            <a:off x="15888491" y="5559190"/>
            <a:ext cx="1995969" cy="1052325"/>
          </a:xfrm>
          <a:custGeom>
            <a:avLst/>
            <a:gdLst/>
            <a:ahLst/>
            <a:cxnLst/>
            <a:rect r="r" b="b" t="t" l="l"/>
            <a:pathLst>
              <a:path h="1052325" w="1995969">
                <a:moveTo>
                  <a:pt x="0" y="0"/>
                </a:moveTo>
                <a:lnTo>
                  <a:pt x="1995968" y="0"/>
                </a:lnTo>
                <a:lnTo>
                  <a:pt x="1995968" y="1052325"/>
                </a:lnTo>
                <a:lnTo>
                  <a:pt x="0" y="1052325"/>
                </a:lnTo>
                <a:lnTo>
                  <a:pt x="0" y="0"/>
                </a:lnTo>
                <a:close/>
              </a:path>
            </a:pathLst>
          </a:custGeom>
          <a:blipFill>
            <a:blip r:embed="rId7"/>
            <a:stretch>
              <a:fillRect l="0" t="0" r="0" b="0"/>
            </a:stretch>
          </a:blipFill>
        </p:spPr>
      </p:sp>
      <p:sp>
        <p:nvSpPr>
          <p:cNvPr name="Freeform 7" id="7"/>
          <p:cNvSpPr/>
          <p:nvPr/>
        </p:nvSpPr>
        <p:spPr>
          <a:xfrm flipH="false" flipV="false" rot="-10669463">
            <a:off x="646726" y="8036712"/>
            <a:ext cx="1911857" cy="1756140"/>
          </a:xfrm>
          <a:custGeom>
            <a:avLst/>
            <a:gdLst/>
            <a:ahLst/>
            <a:cxnLst/>
            <a:rect r="r" b="b" t="t" l="l"/>
            <a:pathLst>
              <a:path h="1756140" w="1911857">
                <a:moveTo>
                  <a:pt x="0" y="0"/>
                </a:moveTo>
                <a:lnTo>
                  <a:pt x="1911857" y="0"/>
                </a:lnTo>
                <a:lnTo>
                  <a:pt x="1911857" y="1756139"/>
                </a:lnTo>
                <a:lnTo>
                  <a:pt x="0" y="1756139"/>
                </a:lnTo>
                <a:lnTo>
                  <a:pt x="0" y="0"/>
                </a:lnTo>
                <a:close/>
              </a:path>
            </a:pathLst>
          </a:custGeom>
          <a:blipFill>
            <a:blip r:embed="rId8"/>
            <a:stretch>
              <a:fillRect l="0" t="0" r="0" b="0"/>
            </a:stretch>
          </a:blipFill>
        </p:spPr>
      </p:sp>
      <p:sp>
        <p:nvSpPr>
          <p:cNvPr name="Freeform 8" id="8"/>
          <p:cNvSpPr/>
          <p:nvPr/>
        </p:nvSpPr>
        <p:spPr>
          <a:xfrm flipH="false" flipV="false" rot="0">
            <a:off x="614082" y="777183"/>
            <a:ext cx="10758900" cy="5797852"/>
          </a:xfrm>
          <a:custGeom>
            <a:avLst/>
            <a:gdLst/>
            <a:ahLst/>
            <a:cxnLst/>
            <a:rect r="r" b="b" t="t" l="l"/>
            <a:pathLst>
              <a:path h="5797852" w="10758900">
                <a:moveTo>
                  <a:pt x="0" y="0"/>
                </a:moveTo>
                <a:lnTo>
                  <a:pt x="10758900" y="0"/>
                </a:lnTo>
                <a:lnTo>
                  <a:pt x="10758900" y="5797852"/>
                </a:lnTo>
                <a:lnTo>
                  <a:pt x="0" y="5797852"/>
                </a:lnTo>
                <a:lnTo>
                  <a:pt x="0" y="0"/>
                </a:lnTo>
                <a:close/>
              </a:path>
            </a:pathLst>
          </a:custGeom>
          <a:blipFill>
            <a:blip r:embed="rId9"/>
            <a:stretch>
              <a:fillRect l="0" t="0" r="0" b="0"/>
            </a:stretch>
          </a:blipFill>
          <a:ln w="76200" cap="rnd">
            <a:solidFill>
              <a:srgbClr val="24B24E"/>
            </a:solidFill>
            <a:prstDash val="solid"/>
            <a:round/>
          </a:ln>
        </p:spPr>
      </p:sp>
      <p:sp>
        <p:nvSpPr>
          <p:cNvPr name="Freeform 9" id="9"/>
          <p:cNvSpPr/>
          <p:nvPr/>
        </p:nvSpPr>
        <p:spPr>
          <a:xfrm flipH="false" flipV="false" rot="0">
            <a:off x="5170758" y="6717222"/>
            <a:ext cx="12082197" cy="2729681"/>
          </a:xfrm>
          <a:custGeom>
            <a:avLst/>
            <a:gdLst/>
            <a:ahLst/>
            <a:cxnLst/>
            <a:rect r="r" b="b" t="t" l="l"/>
            <a:pathLst>
              <a:path h="2729681" w="12082197">
                <a:moveTo>
                  <a:pt x="0" y="0"/>
                </a:moveTo>
                <a:lnTo>
                  <a:pt x="12082197" y="0"/>
                </a:lnTo>
                <a:lnTo>
                  <a:pt x="12082197" y="2729682"/>
                </a:lnTo>
                <a:lnTo>
                  <a:pt x="0" y="2729682"/>
                </a:lnTo>
                <a:lnTo>
                  <a:pt x="0" y="0"/>
                </a:lnTo>
                <a:close/>
              </a:path>
            </a:pathLst>
          </a:custGeom>
          <a:blipFill>
            <a:blip r:embed="rId10"/>
            <a:stretch>
              <a:fillRect l="0" t="0" r="0" b="0"/>
            </a:stretch>
          </a:blipFill>
          <a:ln w="76200" cap="rnd">
            <a:solidFill>
              <a:srgbClr val="24B24E"/>
            </a:solidFill>
            <a:prstDash val="solid"/>
            <a:round/>
          </a:ln>
        </p:spPr>
      </p:sp>
      <p:sp>
        <p:nvSpPr>
          <p:cNvPr name="Freeform 10" id="10"/>
          <p:cNvSpPr/>
          <p:nvPr/>
        </p:nvSpPr>
        <p:spPr>
          <a:xfrm flipH="false" flipV="false" rot="0">
            <a:off x="8625448" y="9628579"/>
            <a:ext cx="528077" cy="631397"/>
          </a:xfrm>
          <a:custGeom>
            <a:avLst/>
            <a:gdLst/>
            <a:ahLst/>
            <a:cxnLst/>
            <a:rect r="r" b="b" t="t" l="l"/>
            <a:pathLst>
              <a:path h="631397" w="528077">
                <a:moveTo>
                  <a:pt x="0" y="0"/>
                </a:moveTo>
                <a:lnTo>
                  <a:pt x="528077" y="0"/>
                </a:lnTo>
                <a:lnTo>
                  <a:pt x="528077" y="631397"/>
                </a:lnTo>
                <a:lnTo>
                  <a:pt x="0" y="6313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9124950" y="9628579"/>
            <a:ext cx="460895" cy="658421"/>
          </a:xfrm>
          <a:custGeom>
            <a:avLst/>
            <a:gdLst/>
            <a:ahLst/>
            <a:cxnLst/>
            <a:rect r="r" b="b" t="t" l="l"/>
            <a:pathLst>
              <a:path h="658421" w="460895">
                <a:moveTo>
                  <a:pt x="0" y="0"/>
                </a:moveTo>
                <a:lnTo>
                  <a:pt x="460895" y="0"/>
                </a:lnTo>
                <a:lnTo>
                  <a:pt x="460895" y="658421"/>
                </a:lnTo>
                <a:lnTo>
                  <a:pt x="0" y="65842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7468962" y="-75871"/>
            <a:ext cx="6560532" cy="995929"/>
          </a:xfrm>
          <a:prstGeom prst="rect">
            <a:avLst/>
          </a:prstGeom>
        </p:spPr>
        <p:txBody>
          <a:bodyPr anchor="t" rtlCol="false" tIns="0" lIns="0" bIns="0" rIns="0">
            <a:spAutoFit/>
          </a:bodyPr>
          <a:lstStyle/>
          <a:p>
            <a:pPr algn="l" marL="0" indent="0" lvl="0">
              <a:lnSpc>
                <a:spcPts val="8032"/>
              </a:lnSpc>
              <a:spcBef>
                <a:spcPct val="0"/>
              </a:spcBef>
            </a:pPr>
            <a:r>
              <a:rPr lang="en-US" sz="5737">
                <a:solidFill>
                  <a:srgbClr val="FFFFFF"/>
                </a:solidFill>
                <a:latin typeface="Bobby Jones Soft"/>
              </a:rPr>
              <a:t>Réalisation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0">
            <a:off x="2771680" y="3345674"/>
            <a:ext cx="12178648" cy="5104213"/>
            <a:chOff x="0" y="0"/>
            <a:chExt cx="16238198" cy="6805617"/>
          </a:xfrm>
        </p:grpSpPr>
        <p:sp>
          <p:nvSpPr>
            <p:cNvPr name="Freeform 3" id="3"/>
            <p:cNvSpPr/>
            <p:nvPr/>
          </p:nvSpPr>
          <p:spPr>
            <a:xfrm flipH="false" flipV="false" rot="92033">
              <a:off x="233280" y="364784"/>
              <a:ext cx="15924404" cy="6228814"/>
            </a:xfrm>
            <a:custGeom>
              <a:avLst/>
              <a:gdLst/>
              <a:ahLst/>
              <a:cxnLst/>
              <a:rect r="r" b="b" t="t" l="l"/>
              <a:pathLst>
                <a:path h="6228814" w="15924404">
                  <a:moveTo>
                    <a:pt x="0" y="0"/>
                  </a:moveTo>
                  <a:lnTo>
                    <a:pt x="15924403" y="0"/>
                  </a:lnTo>
                  <a:lnTo>
                    <a:pt x="15924403" y="6228814"/>
                  </a:lnTo>
                  <a:lnTo>
                    <a:pt x="0" y="6228814"/>
                  </a:lnTo>
                  <a:lnTo>
                    <a:pt x="0" y="0"/>
                  </a:lnTo>
                  <a:close/>
                </a:path>
              </a:pathLst>
            </a:custGeom>
            <a:blipFill>
              <a:blip r:embed="rId2">
                <a:alphaModFix amt="60000"/>
              </a:blip>
              <a:stretch>
                <a:fillRect l="-1056" t="-10951" r="-1056" b="0"/>
              </a:stretch>
            </a:blipFill>
          </p:spPr>
        </p:sp>
        <p:sp>
          <p:nvSpPr>
            <p:cNvPr name="Freeform 4" id="4"/>
            <p:cNvSpPr/>
            <p:nvPr/>
          </p:nvSpPr>
          <p:spPr>
            <a:xfrm flipH="false" flipV="false" rot="92033">
              <a:off x="80514" y="212019"/>
              <a:ext cx="15924404" cy="6228814"/>
            </a:xfrm>
            <a:custGeom>
              <a:avLst/>
              <a:gdLst/>
              <a:ahLst/>
              <a:cxnLst/>
              <a:rect r="r" b="b" t="t" l="l"/>
              <a:pathLst>
                <a:path h="6228814" w="15924404">
                  <a:moveTo>
                    <a:pt x="0" y="0"/>
                  </a:moveTo>
                  <a:lnTo>
                    <a:pt x="15924404" y="0"/>
                  </a:lnTo>
                  <a:lnTo>
                    <a:pt x="15924404" y="6228814"/>
                  </a:lnTo>
                  <a:lnTo>
                    <a:pt x="0" y="6228814"/>
                  </a:lnTo>
                  <a:lnTo>
                    <a:pt x="0" y="0"/>
                  </a:lnTo>
                  <a:close/>
                </a:path>
              </a:pathLst>
            </a:custGeom>
            <a:blipFill>
              <a:blip r:embed="rId3"/>
              <a:stretch>
                <a:fillRect l="-1056" t="-10951" r="-1056" b="0"/>
              </a:stretch>
            </a:blipFill>
          </p:spPr>
        </p:sp>
      </p:grpSp>
      <p:sp>
        <p:nvSpPr>
          <p:cNvPr name="TextBox 5" id="5"/>
          <p:cNvSpPr txBox="true"/>
          <p:nvPr/>
        </p:nvSpPr>
        <p:spPr>
          <a:xfrm rot="0">
            <a:off x="4094055" y="4007504"/>
            <a:ext cx="8838422" cy="2941992"/>
          </a:xfrm>
          <a:prstGeom prst="rect">
            <a:avLst/>
          </a:prstGeom>
        </p:spPr>
        <p:txBody>
          <a:bodyPr anchor="t" rtlCol="false" tIns="0" lIns="0" bIns="0" rIns="0">
            <a:spAutoFit/>
          </a:bodyPr>
          <a:lstStyle/>
          <a:p>
            <a:pPr algn="ctr">
              <a:lnSpc>
                <a:spcPts val="10223"/>
              </a:lnSpc>
            </a:pPr>
            <a:r>
              <a:rPr lang="en-US" sz="10761" spc="-645">
                <a:solidFill>
                  <a:srgbClr val="000000"/>
                </a:solidFill>
                <a:latin typeface="Gaegu Bold"/>
              </a:rPr>
              <a:t>CONCERNANT L’APPLICATION</a:t>
            </a:r>
          </a:p>
        </p:txBody>
      </p:sp>
      <p:sp>
        <p:nvSpPr>
          <p:cNvPr name="Freeform 6" id="6"/>
          <p:cNvSpPr/>
          <p:nvPr/>
        </p:nvSpPr>
        <p:spPr>
          <a:xfrm flipH="false" flipV="false" rot="-2700000">
            <a:off x="10052874" y="2470557"/>
            <a:ext cx="940043" cy="1347732"/>
          </a:xfrm>
          <a:custGeom>
            <a:avLst/>
            <a:gdLst/>
            <a:ahLst/>
            <a:cxnLst/>
            <a:rect r="r" b="b" t="t" l="l"/>
            <a:pathLst>
              <a:path h="1347732" w="940043">
                <a:moveTo>
                  <a:pt x="0" y="0"/>
                </a:moveTo>
                <a:lnTo>
                  <a:pt x="940043" y="0"/>
                </a:lnTo>
                <a:lnTo>
                  <a:pt x="940043" y="1347732"/>
                </a:lnTo>
                <a:lnTo>
                  <a:pt x="0" y="13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75443">
            <a:off x="2955026" y="4199333"/>
            <a:ext cx="1139379" cy="1037871"/>
          </a:xfrm>
          <a:custGeom>
            <a:avLst/>
            <a:gdLst/>
            <a:ahLst/>
            <a:cxnLst/>
            <a:rect r="r" b="b" t="t" l="l"/>
            <a:pathLst>
              <a:path h="1037871" w="1139379">
                <a:moveTo>
                  <a:pt x="0" y="0"/>
                </a:moveTo>
                <a:lnTo>
                  <a:pt x="1139379" y="0"/>
                </a:lnTo>
                <a:lnTo>
                  <a:pt x="1139379" y="1037870"/>
                </a:lnTo>
                <a:lnTo>
                  <a:pt x="0" y="1037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88621">
            <a:off x="13056416" y="6696428"/>
            <a:ext cx="1852630" cy="2886533"/>
          </a:xfrm>
          <a:custGeom>
            <a:avLst/>
            <a:gdLst/>
            <a:ahLst/>
            <a:cxnLst/>
            <a:rect r="r" b="b" t="t" l="l"/>
            <a:pathLst>
              <a:path h="2886533" w="1852630">
                <a:moveTo>
                  <a:pt x="0" y="0"/>
                </a:moveTo>
                <a:lnTo>
                  <a:pt x="1852629" y="0"/>
                </a:lnTo>
                <a:lnTo>
                  <a:pt x="1852629" y="2886534"/>
                </a:lnTo>
                <a:lnTo>
                  <a:pt x="0" y="2886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04326">
            <a:off x="1824335" y="5038846"/>
            <a:ext cx="2982270" cy="4869012"/>
          </a:xfrm>
          <a:custGeom>
            <a:avLst/>
            <a:gdLst/>
            <a:ahLst/>
            <a:cxnLst/>
            <a:rect r="r" b="b" t="t" l="l"/>
            <a:pathLst>
              <a:path h="4869012" w="2982270">
                <a:moveTo>
                  <a:pt x="0" y="0"/>
                </a:moveTo>
                <a:lnTo>
                  <a:pt x="2982270" y="0"/>
                </a:lnTo>
                <a:lnTo>
                  <a:pt x="2982270" y="4869011"/>
                </a:lnTo>
                <a:lnTo>
                  <a:pt x="0" y="48690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799241" y="2546124"/>
            <a:ext cx="4366980" cy="3351657"/>
          </a:xfrm>
          <a:custGeom>
            <a:avLst/>
            <a:gdLst/>
            <a:ahLst/>
            <a:cxnLst/>
            <a:rect r="r" b="b" t="t" l="l"/>
            <a:pathLst>
              <a:path h="3351657" w="4366980">
                <a:moveTo>
                  <a:pt x="0" y="0"/>
                </a:moveTo>
                <a:lnTo>
                  <a:pt x="4366979" y="0"/>
                </a:lnTo>
                <a:lnTo>
                  <a:pt x="4366979" y="3351657"/>
                </a:lnTo>
                <a:lnTo>
                  <a:pt x="0" y="33516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4057876">
            <a:off x="6022523" y="2049367"/>
            <a:ext cx="1188475" cy="2351300"/>
          </a:xfrm>
          <a:custGeom>
            <a:avLst/>
            <a:gdLst/>
            <a:ahLst/>
            <a:cxnLst/>
            <a:rect r="r" b="b" t="t" l="l"/>
            <a:pathLst>
              <a:path h="2351300" w="1188475">
                <a:moveTo>
                  <a:pt x="1188475" y="0"/>
                </a:moveTo>
                <a:lnTo>
                  <a:pt x="0" y="0"/>
                </a:lnTo>
                <a:lnTo>
                  <a:pt x="0" y="2351299"/>
                </a:lnTo>
                <a:lnTo>
                  <a:pt x="1188475" y="2351299"/>
                </a:lnTo>
                <a:lnTo>
                  <a:pt x="118847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2771680" y="6844720"/>
            <a:ext cx="12178648" cy="455087"/>
          </a:xfrm>
          <a:prstGeom prst="rect">
            <a:avLst/>
          </a:prstGeom>
        </p:spPr>
        <p:txBody>
          <a:bodyPr anchor="t" rtlCol="false" tIns="0" lIns="0" bIns="0" rIns="0">
            <a:spAutoFit/>
          </a:bodyPr>
          <a:lstStyle/>
          <a:p>
            <a:pPr algn="ctr">
              <a:lnSpc>
                <a:spcPts val="3266"/>
              </a:lnSpc>
              <a:spcBef>
                <a:spcPct val="0"/>
              </a:spcBef>
            </a:pPr>
            <a:r>
              <a:rPr lang="en-US" sz="2333">
                <a:solidFill>
                  <a:srgbClr val="000000"/>
                </a:solidFill>
                <a:latin typeface="Jua"/>
              </a:rPr>
              <a:t>Interfaces ui/ux design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sp>
        <p:nvSpPr>
          <p:cNvPr name="TextBox 3" id="3"/>
          <p:cNvSpPr txBox="true"/>
          <p:nvPr/>
        </p:nvSpPr>
        <p:spPr>
          <a:xfrm rot="0">
            <a:off x="1845423" y="4640418"/>
            <a:ext cx="6487819" cy="585880"/>
          </a:xfrm>
          <a:prstGeom prst="rect">
            <a:avLst/>
          </a:prstGeom>
        </p:spPr>
        <p:txBody>
          <a:bodyPr anchor="t" rtlCol="false" tIns="0" lIns="0" bIns="0" rIns="0">
            <a:spAutoFit/>
          </a:bodyPr>
          <a:lstStyle/>
          <a:p>
            <a:pPr algn="l">
              <a:lnSpc>
                <a:spcPts val="4316"/>
              </a:lnSpc>
            </a:pPr>
            <a:r>
              <a:rPr lang="en-US" sz="4316">
                <a:solidFill>
                  <a:srgbClr val="457C40"/>
                </a:solidFill>
                <a:latin typeface="Bobby Jones Soft"/>
              </a:rPr>
              <a:t>Simple utilisateur</a:t>
            </a:r>
          </a:p>
        </p:txBody>
      </p:sp>
      <p:grpSp>
        <p:nvGrpSpPr>
          <p:cNvPr name="Group 4" id="4"/>
          <p:cNvGrpSpPr/>
          <p:nvPr/>
        </p:nvGrpSpPr>
        <p:grpSpPr>
          <a:xfrm rot="0">
            <a:off x="419113" y="160499"/>
            <a:ext cx="17632122" cy="9001924"/>
            <a:chOff x="0" y="0"/>
            <a:chExt cx="4603608" cy="2350332"/>
          </a:xfrm>
        </p:grpSpPr>
        <p:sp>
          <p:nvSpPr>
            <p:cNvPr name="Freeform 5" id="5"/>
            <p:cNvSpPr/>
            <p:nvPr/>
          </p:nvSpPr>
          <p:spPr>
            <a:xfrm flipH="false" flipV="false" rot="0">
              <a:off x="0" y="0"/>
              <a:ext cx="4603609" cy="2350332"/>
            </a:xfrm>
            <a:custGeom>
              <a:avLst/>
              <a:gdLst/>
              <a:ahLst/>
              <a:cxnLst/>
              <a:rect r="r" b="b" t="t" l="l"/>
              <a:pathLst>
                <a:path h="2350332" w="4603609">
                  <a:moveTo>
                    <a:pt x="22393" y="0"/>
                  </a:moveTo>
                  <a:lnTo>
                    <a:pt x="4581215" y="0"/>
                  </a:lnTo>
                  <a:cubicBezTo>
                    <a:pt x="4593583" y="0"/>
                    <a:pt x="4603609" y="10026"/>
                    <a:pt x="4603609" y="22393"/>
                  </a:cubicBezTo>
                  <a:lnTo>
                    <a:pt x="4603609" y="2327939"/>
                  </a:lnTo>
                  <a:cubicBezTo>
                    <a:pt x="4603609" y="2333878"/>
                    <a:pt x="4601249" y="2339573"/>
                    <a:pt x="4597050" y="2343773"/>
                  </a:cubicBezTo>
                  <a:cubicBezTo>
                    <a:pt x="4592850" y="2347972"/>
                    <a:pt x="4587155" y="2350332"/>
                    <a:pt x="4581215" y="2350332"/>
                  </a:cubicBezTo>
                  <a:lnTo>
                    <a:pt x="22393" y="2350332"/>
                  </a:lnTo>
                  <a:cubicBezTo>
                    <a:pt x="16454" y="2350332"/>
                    <a:pt x="10758" y="2347972"/>
                    <a:pt x="6559" y="2343773"/>
                  </a:cubicBezTo>
                  <a:cubicBezTo>
                    <a:pt x="2359" y="2339573"/>
                    <a:pt x="0" y="2333878"/>
                    <a:pt x="0" y="2327939"/>
                  </a:cubicBezTo>
                  <a:lnTo>
                    <a:pt x="0" y="22393"/>
                  </a:lnTo>
                  <a:cubicBezTo>
                    <a:pt x="0" y="16454"/>
                    <a:pt x="2359" y="10758"/>
                    <a:pt x="6559" y="6559"/>
                  </a:cubicBezTo>
                  <a:cubicBezTo>
                    <a:pt x="10758" y="2359"/>
                    <a:pt x="16454" y="0"/>
                    <a:pt x="22393" y="0"/>
                  </a:cubicBezTo>
                  <a:close/>
                </a:path>
              </a:pathLst>
            </a:custGeom>
            <a:solidFill>
              <a:srgbClr val="FFFFFF"/>
            </a:solidFill>
          </p:spPr>
        </p:sp>
        <p:sp>
          <p:nvSpPr>
            <p:cNvPr name="TextBox 6" id="6"/>
            <p:cNvSpPr txBox="true"/>
            <p:nvPr/>
          </p:nvSpPr>
          <p:spPr>
            <a:xfrm>
              <a:off x="0" y="-47625"/>
              <a:ext cx="4603608" cy="2397957"/>
            </a:xfrm>
            <a:prstGeom prst="rect">
              <a:avLst/>
            </a:prstGeom>
          </p:spPr>
          <p:txBody>
            <a:bodyPr anchor="ctr" rtlCol="false" tIns="50800" lIns="50800" bIns="50800" rIns="50800"/>
            <a:lstStyle/>
            <a:p>
              <a:pPr algn="ctr">
                <a:lnSpc>
                  <a:spcPts val="3266"/>
                </a:lnSpc>
              </a:pPr>
            </a:p>
          </p:txBody>
        </p:sp>
      </p:grpSp>
      <p:sp>
        <p:nvSpPr>
          <p:cNvPr name="Freeform 7" id="7"/>
          <p:cNvSpPr/>
          <p:nvPr/>
        </p:nvSpPr>
        <p:spPr>
          <a:xfrm flipH="false" flipV="false" rot="0">
            <a:off x="-310717" y="-696401"/>
            <a:ext cx="1973267" cy="2333972"/>
          </a:xfrm>
          <a:custGeom>
            <a:avLst/>
            <a:gdLst/>
            <a:ahLst/>
            <a:cxnLst/>
            <a:rect r="r" b="b" t="t" l="l"/>
            <a:pathLst>
              <a:path h="2333972" w="1973267">
                <a:moveTo>
                  <a:pt x="0" y="0"/>
                </a:moveTo>
                <a:lnTo>
                  <a:pt x="1973267" y="0"/>
                </a:lnTo>
                <a:lnTo>
                  <a:pt x="1973267" y="2333972"/>
                </a:lnTo>
                <a:lnTo>
                  <a:pt x="0" y="2333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10717" y="9162423"/>
            <a:ext cx="4209143" cy="2464262"/>
          </a:xfrm>
          <a:custGeom>
            <a:avLst/>
            <a:gdLst/>
            <a:ahLst/>
            <a:cxnLst/>
            <a:rect r="r" b="b" t="t" l="l"/>
            <a:pathLst>
              <a:path h="2464262" w="4209143">
                <a:moveTo>
                  <a:pt x="0" y="0"/>
                </a:moveTo>
                <a:lnTo>
                  <a:pt x="4209143" y="0"/>
                </a:lnTo>
                <a:lnTo>
                  <a:pt x="4209143" y="2464262"/>
                </a:lnTo>
                <a:lnTo>
                  <a:pt x="0" y="24642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669463">
            <a:off x="-151877" y="4936966"/>
            <a:ext cx="1980984" cy="1819637"/>
          </a:xfrm>
          <a:custGeom>
            <a:avLst/>
            <a:gdLst/>
            <a:ahLst/>
            <a:cxnLst/>
            <a:rect r="r" b="b" t="t" l="l"/>
            <a:pathLst>
              <a:path h="1819637" w="1980984">
                <a:moveTo>
                  <a:pt x="0" y="0"/>
                </a:moveTo>
                <a:lnTo>
                  <a:pt x="1980984" y="0"/>
                </a:lnTo>
                <a:lnTo>
                  <a:pt x="1980984" y="1819638"/>
                </a:lnTo>
                <a:lnTo>
                  <a:pt x="0" y="1819638"/>
                </a:lnTo>
                <a:lnTo>
                  <a:pt x="0" y="0"/>
                </a:lnTo>
                <a:close/>
              </a:path>
            </a:pathLst>
          </a:custGeom>
          <a:blipFill>
            <a:blip r:embed="rId7"/>
            <a:stretch>
              <a:fillRect l="0" t="0" r="0" b="0"/>
            </a:stretch>
          </a:blipFill>
        </p:spPr>
      </p:sp>
      <p:sp>
        <p:nvSpPr>
          <p:cNvPr name="Freeform 10" id="10"/>
          <p:cNvSpPr/>
          <p:nvPr/>
        </p:nvSpPr>
        <p:spPr>
          <a:xfrm flipH="false" flipV="false" rot="4571649">
            <a:off x="16746456" y="255276"/>
            <a:ext cx="1025688" cy="1083173"/>
          </a:xfrm>
          <a:custGeom>
            <a:avLst/>
            <a:gdLst/>
            <a:ahLst/>
            <a:cxnLst/>
            <a:rect r="r" b="b" t="t" l="l"/>
            <a:pathLst>
              <a:path h="1083173" w="1025688">
                <a:moveTo>
                  <a:pt x="0" y="0"/>
                </a:moveTo>
                <a:lnTo>
                  <a:pt x="1025688" y="0"/>
                </a:lnTo>
                <a:lnTo>
                  <a:pt x="1025688" y="1083173"/>
                </a:lnTo>
                <a:lnTo>
                  <a:pt x="0" y="1083173"/>
                </a:lnTo>
                <a:lnTo>
                  <a:pt x="0" y="0"/>
                </a:lnTo>
                <a:close/>
              </a:path>
            </a:pathLst>
          </a:custGeom>
          <a:blipFill>
            <a:blip r:embed="rId8"/>
            <a:stretch>
              <a:fillRect l="0" t="0" r="0" b="0"/>
            </a:stretch>
          </a:blipFill>
        </p:spPr>
      </p:sp>
      <p:sp>
        <p:nvSpPr>
          <p:cNvPr name="Freeform 11" id="11"/>
          <p:cNvSpPr/>
          <p:nvPr/>
        </p:nvSpPr>
        <p:spPr>
          <a:xfrm flipH="false" flipV="false" rot="1727943">
            <a:off x="17007283" y="9576203"/>
            <a:ext cx="997984" cy="526162"/>
          </a:xfrm>
          <a:custGeom>
            <a:avLst/>
            <a:gdLst/>
            <a:ahLst/>
            <a:cxnLst/>
            <a:rect r="r" b="b" t="t" l="l"/>
            <a:pathLst>
              <a:path h="526162" w="997984">
                <a:moveTo>
                  <a:pt x="0" y="0"/>
                </a:moveTo>
                <a:lnTo>
                  <a:pt x="997984" y="0"/>
                </a:lnTo>
                <a:lnTo>
                  <a:pt x="997984" y="526162"/>
                </a:lnTo>
                <a:lnTo>
                  <a:pt x="0" y="526162"/>
                </a:lnTo>
                <a:lnTo>
                  <a:pt x="0" y="0"/>
                </a:lnTo>
                <a:close/>
              </a:path>
            </a:pathLst>
          </a:custGeom>
          <a:blipFill>
            <a:blip r:embed="rId9"/>
            <a:stretch>
              <a:fillRect l="0" t="0" r="0" b="0"/>
            </a:stretch>
          </a:blipFill>
        </p:spPr>
      </p:sp>
      <p:grpSp>
        <p:nvGrpSpPr>
          <p:cNvPr name="Group 12" id="12"/>
          <p:cNvGrpSpPr>
            <a:grpSpLocks noChangeAspect="true"/>
          </p:cNvGrpSpPr>
          <p:nvPr/>
        </p:nvGrpSpPr>
        <p:grpSpPr>
          <a:xfrm rot="0">
            <a:off x="2584866" y="1028700"/>
            <a:ext cx="3836936" cy="7592038"/>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306" t="0" r="-306"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2" id="22"/>
          <p:cNvGrpSpPr>
            <a:grpSpLocks noChangeAspect="true"/>
          </p:cNvGrpSpPr>
          <p:nvPr/>
        </p:nvGrpSpPr>
        <p:grpSpPr>
          <a:xfrm rot="0">
            <a:off x="7357635" y="1028700"/>
            <a:ext cx="3836936" cy="7592038"/>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0" t="-57" r="0" b="-57"/>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2" id="32"/>
          <p:cNvGrpSpPr>
            <a:grpSpLocks noChangeAspect="true"/>
          </p:cNvGrpSpPr>
          <p:nvPr/>
        </p:nvGrpSpPr>
        <p:grpSpPr>
          <a:xfrm rot="0">
            <a:off x="12320781" y="1028700"/>
            <a:ext cx="3836936" cy="7592038"/>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19" t="0" r="-19" b="0"/>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42" id="42"/>
          <p:cNvSpPr/>
          <p:nvPr/>
        </p:nvSpPr>
        <p:spPr>
          <a:xfrm flipH="false" flipV="false" rot="0">
            <a:off x="8662141" y="9466620"/>
            <a:ext cx="478345" cy="571935"/>
          </a:xfrm>
          <a:custGeom>
            <a:avLst/>
            <a:gdLst/>
            <a:ahLst/>
            <a:cxnLst/>
            <a:rect r="r" b="b" t="t" l="l"/>
            <a:pathLst>
              <a:path h="571935" w="478345">
                <a:moveTo>
                  <a:pt x="0" y="0"/>
                </a:moveTo>
                <a:lnTo>
                  <a:pt x="478346" y="0"/>
                </a:lnTo>
                <a:lnTo>
                  <a:pt x="478346" y="571935"/>
                </a:lnTo>
                <a:lnTo>
                  <a:pt x="0" y="5719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3" id="43"/>
          <p:cNvSpPr/>
          <p:nvPr/>
        </p:nvSpPr>
        <p:spPr>
          <a:xfrm flipH="false" flipV="false" rot="0">
            <a:off x="9140487" y="9466620"/>
            <a:ext cx="478345" cy="571935"/>
          </a:xfrm>
          <a:custGeom>
            <a:avLst/>
            <a:gdLst/>
            <a:ahLst/>
            <a:cxnLst/>
            <a:rect r="r" b="b" t="t" l="l"/>
            <a:pathLst>
              <a:path h="571935" w="478345">
                <a:moveTo>
                  <a:pt x="0" y="0"/>
                </a:moveTo>
                <a:lnTo>
                  <a:pt x="478345" y="0"/>
                </a:lnTo>
                <a:lnTo>
                  <a:pt x="478345" y="571935"/>
                </a:lnTo>
                <a:lnTo>
                  <a:pt x="0" y="5719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44" id="44"/>
          <p:cNvSpPr txBox="true"/>
          <p:nvPr/>
        </p:nvSpPr>
        <p:spPr>
          <a:xfrm rot="0">
            <a:off x="6439794" y="210982"/>
            <a:ext cx="6079605" cy="585880"/>
          </a:xfrm>
          <a:prstGeom prst="rect">
            <a:avLst/>
          </a:prstGeom>
        </p:spPr>
        <p:txBody>
          <a:bodyPr anchor="t" rtlCol="false" tIns="0" lIns="0" bIns="0" rIns="0">
            <a:spAutoFit/>
          </a:bodyPr>
          <a:lstStyle/>
          <a:p>
            <a:pPr algn="l">
              <a:lnSpc>
                <a:spcPts val="4316"/>
              </a:lnSpc>
            </a:pPr>
            <a:r>
              <a:rPr lang="en-US" sz="4316">
                <a:solidFill>
                  <a:srgbClr val="457C40"/>
                </a:solidFill>
                <a:latin typeface="Bobby Jones Soft"/>
              </a:rPr>
              <a:t>Simple utilisateur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sp>
        <p:nvSpPr>
          <p:cNvPr name="TextBox 3" id="3"/>
          <p:cNvSpPr txBox="true"/>
          <p:nvPr/>
        </p:nvSpPr>
        <p:spPr>
          <a:xfrm rot="0">
            <a:off x="1845423" y="4640418"/>
            <a:ext cx="6487819" cy="585880"/>
          </a:xfrm>
          <a:prstGeom prst="rect">
            <a:avLst/>
          </a:prstGeom>
        </p:spPr>
        <p:txBody>
          <a:bodyPr anchor="t" rtlCol="false" tIns="0" lIns="0" bIns="0" rIns="0">
            <a:spAutoFit/>
          </a:bodyPr>
          <a:lstStyle/>
          <a:p>
            <a:pPr algn="l">
              <a:lnSpc>
                <a:spcPts val="4316"/>
              </a:lnSpc>
            </a:pPr>
            <a:r>
              <a:rPr lang="en-US" sz="4316">
                <a:solidFill>
                  <a:srgbClr val="457C40"/>
                </a:solidFill>
                <a:latin typeface="Bobby Jones Soft"/>
              </a:rPr>
              <a:t>Simple utilisateur</a:t>
            </a:r>
          </a:p>
        </p:txBody>
      </p:sp>
      <p:grpSp>
        <p:nvGrpSpPr>
          <p:cNvPr name="Group 4" id="4"/>
          <p:cNvGrpSpPr/>
          <p:nvPr/>
        </p:nvGrpSpPr>
        <p:grpSpPr>
          <a:xfrm rot="0">
            <a:off x="419113" y="160499"/>
            <a:ext cx="17632122" cy="9001924"/>
            <a:chOff x="0" y="0"/>
            <a:chExt cx="4603608" cy="2350332"/>
          </a:xfrm>
        </p:grpSpPr>
        <p:sp>
          <p:nvSpPr>
            <p:cNvPr name="Freeform 5" id="5"/>
            <p:cNvSpPr/>
            <p:nvPr/>
          </p:nvSpPr>
          <p:spPr>
            <a:xfrm flipH="false" flipV="false" rot="0">
              <a:off x="0" y="0"/>
              <a:ext cx="4603609" cy="2350332"/>
            </a:xfrm>
            <a:custGeom>
              <a:avLst/>
              <a:gdLst/>
              <a:ahLst/>
              <a:cxnLst/>
              <a:rect r="r" b="b" t="t" l="l"/>
              <a:pathLst>
                <a:path h="2350332" w="4603609">
                  <a:moveTo>
                    <a:pt x="22393" y="0"/>
                  </a:moveTo>
                  <a:lnTo>
                    <a:pt x="4581215" y="0"/>
                  </a:lnTo>
                  <a:cubicBezTo>
                    <a:pt x="4593583" y="0"/>
                    <a:pt x="4603609" y="10026"/>
                    <a:pt x="4603609" y="22393"/>
                  </a:cubicBezTo>
                  <a:lnTo>
                    <a:pt x="4603609" y="2327939"/>
                  </a:lnTo>
                  <a:cubicBezTo>
                    <a:pt x="4603609" y="2333878"/>
                    <a:pt x="4601249" y="2339573"/>
                    <a:pt x="4597050" y="2343773"/>
                  </a:cubicBezTo>
                  <a:cubicBezTo>
                    <a:pt x="4592850" y="2347972"/>
                    <a:pt x="4587155" y="2350332"/>
                    <a:pt x="4581215" y="2350332"/>
                  </a:cubicBezTo>
                  <a:lnTo>
                    <a:pt x="22393" y="2350332"/>
                  </a:lnTo>
                  <a:cubicBezTo>
                    <a:pt x="16454" y="2350332"/>
                    <a:pt x="10758" y="2347972"/>
                    <a:pt x="6559" y="2343773"/>
                  </a:cubicBezTo>
                  <a:cubicBezTo>
                    <a:pt x="2359" y="2339573"/>
                    <a:pt x="0" y="2333878"/>
                    <a:pt x="0" y="2327939"/>
                  </a:cubicBezTo>
                  <a:lnTo>
                    <a:pt x="0" y="22393"/>
                  </a:lnTo>
                  <a:cubicBezTo>
                    <a:pt x="0" y="16454"/>
                    <a:pt x="2359" y="10758"/>
                    <a:pt x="6559" y="6559"/>
                  </a:cubicBezTo>
                  <a:cubicBezTo>
                    <a:pt x="10758" y="2359"/>
                    <a:pt x="16454" y="0"/>
                    <a:pt x="22393" y="0"/>
                  </a:cubicBezTo>
                  <a:close/>
                </a:path>
              </a:pathLst>
            </a:custGeom>
            <a:solidFill>
              <a:srgbClr val="FFFFFF"/>
            </a:solidFill>
          </p:spPr>
        </p:sp>
        <p:sp>
          <p:nvSpPr>
            <p:cNvPr name="TextBox 6" id="6"/>
            <p:cNvSpPr txBox="true"/>
            <p:nvPr/>
          </p:nvSpPr>
          <p:spPr>
            <a:xfrm>
              <a:off x="0" y="-47625"/>
              <a:ext cx="4603608" cy="2397957"/>
            </a:xfrm>
            <a:prstGeom prst="rect">
              <a:avLst/>
            </a:prstGeom>
          </p:spPr>
          <p:txBody>
            <a:bodyPr anchor="ctr" rtlCol="false" tIns="50800" lIns="50800" bIns="50800" rIns="50800"/>
            <a:lstStyle/>
            <a:p>
              <a:pPr algn="ctr">
                <a:lnSpc>
                  <a:spcPts val="3266"/>
                </a:lnSpc>
              </a:pPr>
            </a:p>
          </p:txBody>
        </p:sp>
      </p:grpSp>
      <p:sp>
        <p:nvSpPr>
          <p:cNvPr name="Freeform 7" id="7"/>
          <p:cNvSpPr/>
          <p:nvPr/>
        </p:nvSpPr>
        <p:spPr>
          <a:xfrm flipH="false" flipV="false" rot="0">
            <a:off x="-310717" y="-696401"/>
            <a:ext cx="1973267" cy="2333972"/>
          </a:xfrm>
          <a:custGeom>
            <a:avLst/>
            <a:gdLst/>
            <a:ahLst/>
            <a:cxnLst/>
            <a:rect r="r" b="b" t="t" l="l"/>
            <a:pathLst>
              <a:path h="2333972" w="1973267">
                <a:moveTo>
                  <a:pt x="0" y="0"/>
                </a:moveTo>
                <a:lnTo>
                  <a:pt x="1973267" y="0"/>
                </a:lnTo>
                <a:lnTo>
                  <a:pt x="1973267" y="2333972"/>
                </a:lnTo>
                <a:lnTo>
                  <a:pt x="0" y="23339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10717" y="9162423"/>
            <a:ext cx="4209143" cy="2464262"/>
          </a:xfrm>
          <a:custGeom>
            <a:avLst/>
            <a:gdLst/>
            <a:ahLst/>
            <a:cxnLst/>
            <a:rect r="r" b="b" t="t" l="l"/>
            <a:pathLst>
              <a:path h="2464262" w="4209143">
                <a:moveTo>
                  <a:pt x="0" y="0"/>
                </a:moveTo>
                <a:lnTo>
                  <a:pt x="4209143" y="0"/>
                </a:lnTo>
                <a:lnTo>
                  <a:pt x="4209143" y="2464262"/>
                </a:lnTo>
                <a:lnTo>
                  <a:pt x="0" y="24642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408651" y="10074899"/>
            <a:ext cx="1470697" cy="235312"/>
          </a:xfrm>
          <a:custGeom>
            <a:avLst/>
            <a:gdLst/>
            <a:ahLst/>
            <a:cxnLst/>
            <a:rect r="r" b="b" t="t" l="l"/>
            <a:pathLst>
              <a:path h="235312" w="1470697">
                <a:moveTo>
                  <a:pt x="0" y="0"/>
                </a:moveTo>
                <a:lnTo>
                  <a:pt x="1470698" y="0"/>
                </a:lnTo>
                <a:lnTo>
                  <a:pt x="1470698" y="235311"/>
                </a:lnTo>
                <a:lnTo>
                  <a:pt x="0" y="2353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0669463">
            <a:off x="-151877" y="4936966"/>
            <a:ext cx="1980984" cy="1819637"/>
          </a:xfrm>
          <a:custGeom>
            <a:avLst/>
            <a:gdLst/>
            <a:ahLst/>
            <a:cxnLst/>
            <a:rect r="r" b="b" t="t" l="l"/>
            <a:pathLst>
              <a:path h="1819637" w="1980984">
                <a:moveTo>
                  <a:pt x="0" y="0"/>
                </a:moveTo>
                <a:lnTo>
                  <a:pt x="1980984" y="0"/>
                </a:lnTo>
                <a:lnTo>
                  <a:pt x="1980984" y="1819638"/>
                </a:lnTo>
                <a:lnTo>
                  <a:pt x="0" y="1819638"/>
                </a:lnTo>
                <a:lnTo>
                  <a:pt x="0" y="0"/>
                </a:lnTo>
                <a:close/>
              </a:path>
            </a:pathLst>
          </a:custGeom>
          <a:blipFill>
            <a:blip r:embed="rId9"/>
            <a:stretch>
              <a:fillRect l="0" t="0" r="0" b="0"/>
            </a:stretch>
          </a:blipFill>
        </p:spPr>
      </p:sp>
      <p:sp>
        <p:nvSpPr>
          <p:cNvPr name="Freeform 11" id="11"/>
          <p:cNvSpPr/>
          <p:nvPr/>
        </p:nvSpPr>
        <p:spPr>
          <a:xfrm flipH="false" flipV="false" rot="4571649">
            <a:off x="16746456" y="255276"/>
            <a:ext cx="1025688" cy="1083173"/>
          </a:xfrm>
          <a:custGeom>
            <a:avLst/>
            <a:gdLst/>
            <a:ahLst/>
            <a:cxnLst/>
            <a:rect r="r" b="b" t="t" l="l"/>
            <a:pathLst>
              <a:path h="1083173" w="1025688">
                <a:moveTo>
                  <a:pt x="0" y="0"/>
                </a:moveTo>
                <a:lnTo>
                  <a:pt x="1025688" y="0"/>
                </a:lnTo>
                <a:lnTo>
                  <a:pt x="1025688" y="1083173"/>
                </a:lnTo>
                <a:lnTo>
                  <a:pt x="0" y="1083173"/>
                </a:lnTo>
                <a:lnTo>
                  <a:pt x="0" y="0"/>
                </a:lnTo>
                <a:close/>
              </a:path>
            </a:pathLst>
          </a:custGeom>
          <a:blipFill>
            <a:blip r:embed="rId10"/>
            <a:stretch>
              <a:fillRect l="0" t="0" r="0" b="0"/>
            </a:stretch>
          </a:blipFill>
        </p:spPr>
      </p:sp>
      <p:sp>
        <p:nvSpPr>
          <p:cNvPr name="Freeform 12" id="12"/>
          <p:cNvSpPr/>
          <p:nvPr/>
        </p:nvSpPr>
        <p:spPr>
          <a:xfrm flipH="false" flipV="false" rot="1727943">
            <a:off x="17007283" y="9576203"/>
            <a:ext cx="997984" cy="526162"/>
          </a:xfrm>
          <a:custGeom>
            <a:avLst/>
            <a:gdLst/>
            <a:ahLst/>
            <a:cxnLst/>
            <a:rect r="r" b="b" t="t" l="l"/>
            <a:pathLst>
              <a:path h="526162" w="997984">
                <a:moveTo>
                  <a:pt x="0" y="0"/>
                </a:moveTo>
                <a:lnTo>
                  <a:pt x="997984" y="0"/>
                </a:lnTo>
                <a:lnTo>
                  <a:pt x="997984" y="526162"/>
                </a:lnTo>
                <a:lnTo>
                  <a:pt x="0" y="526162"/>
                </a:lnTo>
                <a:lnTo>
                  <a:pt x="0" y="0"/>
                </a:lnTo>
                <a:close/>
              </a:path>
            </a:pathLst>
          </a:custGeom>
          <a:blipFill>
            <a:blip r:embed="rId11"/>
            <a:stretch>
              <a:fillRect l="0" t="0" r="0" b="0"/>
            </a:stretch>
          </a:blipFill>
        </p:spPr>
      </p:sp>
      <p:grpSp>
        <p:nvGrpSpPr>
          <p:cNvPr name="Group 13" id="13"/>
          <p:cNvGrpSpPr>
            <a:grpSpLocks noChangeAspect="true"/>
          </p:cNvGrpSpPr>
          <p:nvPr/>
        </p:nvGrpSpPr>
        <p:grpSpPr>
          <a:xfrm rot="0">
            <a:off x="2297470" y="907687"/>
            <a:ext cx="3890788" cy="7698592"/>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0" t="-357" r="0" b="-357"/>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3" id="23"/>
          <p:cNvGrpSpPr>
            <a:grpSpLocks noChangeAspect="true"/>
          </p:cNvGrpSpPr>
          <p:nvPr/>
        </p:nvGrpSpPr>
        <p:grpSpPr>
          <a:xfrm rot="0">
            <a:off x="7289781" y="907687"/>
            <a:ext cx="3890788" cy="7698592"/>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3"/>
              <a:stretch>
                <a:fillRect l="-38" t="0" r="-38"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3" id="33"/>
          <p:cNvGrpSpPr>
            <a:grpSpLocks noChangeAspect="true"/>
          </p:cNvGrpSpPr>
          <p:nvPr/>
        </p:nvGrpSpPr>
        <p:grpSpPr>
          <a:xfrm rot="0">
            <a:off x="12614649" y="758762"/>
            <a:ext cx="3966053" cy="7847517"/>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43" id="43"/>
          <p:cNvSpPr/>
          <p:nvPr/>
        </p:nvSpPr>
        <p:spPr>
          <a:xfrm flipH="false" flipV="false" rot="0">
            <a:off x="8662141" y="9466620"/>
            <a:ext cx="478345" cy="571935"/>
          </a:xfrm>
          <a:custGeom>
            <a:avLst/>
            <a:gdLst/>
            <a:ahLst/>
            <a:cxnLst/>
            <a:rect r="r" b="b" t="t" l="l"/>
            <a:pathLst>
              <a:path h="571935" w="478345">
                <a:moveTo>
                  <a:pt x="0" y="0"/>
                </a:moveTo>
                <a:lnTo>
                  <a:pt x="478346" y="0"/>
                </a:lnTo>
                <a:lnTo>
                  <a:pt x="478346" y="571935"/>
                </a:lnTo>
                <a:lnTo>
                  <a:pt x="0" y="5719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4" id="44"/>
          <p:cNvSpPr/>
          <p:nvPr/>
        </p:nvSpPr>
        <p:spPr>
          <a:xfrm flipH="false" flipV="false" rot="0">
            <a:off x="9081063" y="9466620"/>
            <a:ext cx="398533" cy="550737"/>
          </a:xfrm>
          <a:custGeom>
            <a:avLst/>
            <a:gdLst/>
            <a:ahLst/>
            <a:cxnLst/>
            <a:rect r="r" b="b" t="t" l="l"/>
            <a:pathLst>
              <a:path h="550737" w="398533">
                <a:moveTo>
                  <a:pt x="0" y="0"/>
                </a:moveTo>
                <a:lnTo>
                  <a:pt x="398534" y="0"/>
                </a:lnTo>
                <a:lnTo>
                  <a:pt x="398534" y="550737"/>
                </a:lnTo>
                <a:lnTo>
                  <a:pt x="0" y="55073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5" id="45"/>
          <p:cNvSpPr txBox="true"/>
          <p:nvPr/>
        </p:nvSpPr>
        <p:spPr>
          <a:xfrm rot="0">
            <a:off x="6439794" y="210982"/>
            <a:ext cx="6079605" cy="585880"/>
          </a:xfrm>
          <a:prstGeom prst="rect">
            <a:avLst/>
          </a:prstGeom>
        </p:spPr>
        <p:txBody>
          <a:bodyPr anchor="t" rtlCol="false" tIns="0" lIns="0" bIns="0" rIns="0">
            <a:spAutoFit/>
          </a:bodyPr>
          <a:lstStyle/>
          <a:p>
            <a:pPr algn="l">
              <a:lnSpc>
                <a:spcPts val="4316"/>
              </a:lnSpc>
            </a:pPr>
            <a:r>
              <a:rPr lang="en-US" sz="4316">
                <a:solidFill>
                  <a:srgbClr val="457C40"/>
                </a:solidFill>
                <a:latin typeface="Bobby Jones Soft"/>
              </a:rPr>
              <a:t>Simple utilisateur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sp>
        <p:nvSpPr>
          <p:cNvPr name="TextBox 3" id="3"/>
          <p:cNvSpPr txBox="true"/>
          <p:nvPr/>
        </p:nvSpPr>
        <p:spPr>
          <a:xfrm rot="0">
            <a:off x="2661851" y="4662159"/>
            <a:ext cx="6487819" cy="585880"/>
          </a:xfrm>
          <a:prstGeom prst="rect">
            <a:avLst/>
          </a:prstGeom>
        </p:spPr>
        <p:txBody>
          <a:bodyPr anchor="t" rtlCol="false" tIns="0" lIns="0" bIns="0" rIns="0">
            <a:spAutoFit/>
          </a:bodyPr>
          <a:lstStyle/>
          <a:p>
            <a:pPr algn="l">
              <a:lnSpc>
                <a:spcPts val="4316"/>
              </a:lnSpc>
            </a:pPr>
            <a:r>
              <a:rPr lang="en-US" sz="4316">
                <a:solidFill>
                  <a:srgbClr val="457C40"/>
                </a:solidFill>
                <a:latin typeface="Bobby Jones Soft"/>
              </a:rPr>
              <a:t>Simple utilisateur</a:t>
            </a:r>
          </a:p>
        </p:txBody>
      </p:sp>
      <p:sp>
        <p:nvSpPr>
          <p:cNvPr name="Freeform 4" id="4"/>
          <p:cNvSpPr/>
          <p:nvPr/>
        </p:nvSpPr>
        <p:spPr>
          <a:xfrm flipH="false" flipV="false" rot="0">
            <a:off x="8423626" y="9279277"/>
            <a:ext cx="1470697" cy="235312"/>
          </a:xfrm>
          <a:custGeom>
            <a:avLst/>
            <a:gdLst/>
            <a:ahLst/>
            <a:cxnLst/>
            <a:rect r="r" b="b" t="t" l="l"/>
            <a:pathLst>
              <a:path h="235312" w="1470697">
                <a:moveTo>
                  <a:pt x="0" y="0"/>
                </a:moveTo>
                <a:lnTo>
                  <a:pt x="1470697" y="0"/>
                </a:lnTo>
                <a:lnTo>
                  <a:pt x="1470697" y="235312"/>
                </a:lnTo>
                <a:lnTo>
                  <a:pt x="0" y="235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87450" y="182239"/>
            <a:ext cx="6107576" cy="9857121"/>
            <a:chOff x="0" y="0"/>
            <a:chExt cx="1594640" cy="2573617"/>
          </a:xfrm>
        </p:grpSpPr>
        <p:sp>
          <p:nvSpPr>
            <p:cNvPr name="Freeform 6" id="6"/>
            <p:cNvSpPr/>
            <p:nvPr/>
          </p:nvSpPr>
          <p:spPr>
            <a:xfrm flipH="false" flipV="false" rot="0">
              <a:off x="0" y="0"/>
              <a:ext cx="1594640" cy="2573617"/>
            </a:xfrm>
            <a:custGeom>
              <a:avLst/>
              <a:gdLst/>
              <a:ahLst/>
              <a:cxnLst/>
              <a:rect r="r" b="b" t="t" l="l"/>
              <a:pathLst>
                <a:path h="2573617" w="1594640">
                  <a:moveTo>
                    <a:pt x="64647" y="0"/>
                  </a:moveTo>
                  <a:lnTo>
                    <a:pt x="1529993" y="0"/>
                  </a:lnTo>
                  <a:cubicBezTo>
                    <a:pt x="1565696" y="0"/>
                    <a:pt x="1594640" y="28944"/>
                    <a:pt x="1594640" y="64647"/>
                  </a:cubicBezTo>
                  <a:lnTo>
                    <a:pt x="1594640" y="2508970"/>
                  </a:lnTo>
                  <a:cubicBezTo>
                    <a:pt x="1594640" y="2526115"/>
                    <a:pt x="1587829" y="2542558"/>
                    <a:pt x="1575705" y="2554682"/>
                  </a:cubicBezTo>
                  <a:cubicBezTo>
                    <a:pt x="1563581" y="2566806"/>
                    <a:pt x="1547138" y="2573617"/>
                    <a:pt x="1529993" y="2573617"/>
                  </a:cubicBezTo>
                  <a:lnTo>
                    <a:pt x="64647" y="2573617"/>
                  </a:lnTo>
                  <a:cubicBezTo>
                    <a:pt x="28944" y="2573617"/>
                    <a:pt x="0" y="2544673"/>
                    <a:pt x="0" y="2508970"/>
                  </a:cubicBezTo>
                  <a:lnTo>
                    <a:pt x="0" y="64647"/>
                  </a:lnTo>
                  <a:cubicBezTo>
                    <a:pt x="0" y="28944"/>
                    <a:pt x="28944" y="0"/>
                    <a:pt x="64647" y="0"/>
                  </a:cubicBezTo>
                  <a:close/>
                </a:path>
              </a:pathLst>
            </a:custGeom>
            <a:solidFill>
              <a:srgbClr val="FFFFFF"/>
            </a:solidFill>
          </p:spPr>
        </p:sp>
        <p:sp>
          <p:nvSpPr>
            <p:cNvPr name="TextBox 7" id="7"/>
            <p:cNvSpPr txBox="true"/>
            <p:nvPr/>
          </p:nvSpPr>
          <p:spPr>
            <a:xfrm>
              <a:off x="0" y="-47625"/>
              <a:ext cx="1594640" cy="2621242"/>
            </a:xfrm>
            <a:prstGeom prst="rect">
              <a:avLst/>
            </a:prstGeom>
          </p:spPr>
          <p:txBody>
            <a:bodyPr anchor="ctr" rtlCol="false" tIns="50800" lIns="50800" bIns="50800" rIns="50800"/>
            <a:lstStyle/>
            <a:p>
              <a:pPr algn="ctr">
                <a:lnSpc>
                  <a:spcPts val="3266"/>
                </a:lnSpc>
              </a:pPr>
            </a:p>
          </p:txBody>
        </p:sp>
      </p:grpSp>
      <p:sp>
        <p:nvSpPr>
          <p:cNvPr name="Freeform 8" id="8"/>
          <p:cNvSpPr/>
          <p:nvPr/>
        </p:nvSpPr>
        <p:spPr>
          <a:xfrm flipH="false" flipV="false" rot="0">
            <a:off x="-310717" y="-696401"/>
            <a:ext cx="1973267" cy="2333972"/>
          </a:xfrm>
          <a:custGeom>
            <a:avLst/>
            <a:gdLst/>
            <a:ahLst/>
            <a:cxnLst/>
            <a:rect r="r" b="b" t="t" l="l"/>
            <a:pathLst>
              <a:path h="2333972" w="1973267">
                <a:moveTo>
                  <a:pt x="0" y="0"/>
                </a:moveTo>
                <a:lnTo>
                  <a:pt x="1973267" y="0"/>
                </a:lnTo>
                <a:lnTo>
                  <a:pt x="1973267" y="2333972"/>
                </a:lnTo>
                <a:lnTo>
                  <a:pt x="0" y="23339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10717" y="9162423"/>
            <a:ext cx="4209143" cy="2464262"/>
          </a:xfrm>
          <a:custGeom>
            <a:avLst/>
            <a:gdLst/>
            <a:ahLst/>
            <a:cxnLst/>
            <a:rect r="r" b="b" t="t" l="l"/>
            <a:pathLst>
              <a:path h="2464262" w="4209143">
                <a:moveTo>
                  <a:pt x="0" y="0"/>
                </a:moveTo>
                <a:lnTo>
                  <a:pt x="4209143" y="0"/>
                </a:lnTo>
                <a:lnTo>
                  <a:pt x="4209143" y="2464262"/>
                </a:lnTo>
                <a:lnTo>
                  <a:pt x="0" y="24642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0669463">
            <a:off x="-151877" y="4936966"/>
            <a:ext cx="1980984" cy="1819637"/>
          </a:xfrm>
          <a:custGeom>
            <a:avLst/>
            <a:gdLst/>
            <a:ahLst/>
            <a:cxnLst/>
            <a:rect r="r" b="b" t="t" l="l"/>
            <a:pathLst>
              <a:path h="1819637" w="1980984">
                <a:moveTo>
                  <a:pt x="0" y="0"/>
                </a:moveTo>
                <a:lnTo>
                  <a:pt x="1980984" y="0"/>
                </a:lnTo>
                <a:lnTo>
                  <a:pt x="1980984" y="1819638"/>
                </a:lnTo>
                <a:lnTo>
                  <a:pt x="0" y="1819638"/>
                </a:lnTo>
                <a:lnTo>
                  <a:pt x="0" y="0"/>
                </a:lnTo>
                <a:close/>
              </a:path>
            </a:pathLst>
          </a:custGeom>
          <a:blipFill>
            <a:blip r:embed="rId9"/>
            <a:stretch>
              <a:fillRect l="0" t="0" r="0" b="0"/>
            </a:stretch>
          </a:blipFill>
        </p:spPr>
      </p:sp>
      <p:grpSp>
        <p:nvGrpSpPr>
          <p:cNvPr name="Group 11" id="11"/>
          <p:cNvGrpSpPr>
            <a:grpSpLocks noChangeAspect="true"/>
          </p:cNvGrpSpPr>
          <p:nvPr/>
        </p:nvGrpSpPr>
        <p:grpSpPr>
          <a:xfrm rot="0">
            <a:off x="3430133" y="929428"/>
            <a:ext cx="3730840" cy="7382108"/>
            <a:chOff x="0" y="0"/>
            <a:chExt cx="2620010" cy="5184140"/>
          </a:xfrm>
        </p:grpSpPr>
        <p:sp>
          <p:nvSpPr>
            <p:cNvPr name="Freeform 12" id="1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3" id="1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0" t="-256" r="0" b="-256"/>
              </a:stretch>
            </a:blipFill>
          </p:spPr>
        </p:sp>
        <p:sp>
          <p:nvSpPr>
            <p:cNvPr name="Freeform 14" id="1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5" id="1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6" id="1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7" id="1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9" id="1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0" id="2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1" id="21"/>
          <p:cNvSpPr txBox="true"/>
          <p:nvPr/>
        </p:nvSpPr>
        <p:spPr>
          <a:xfrm rot="0">
            <a:off x="3582294" y="258010"/>
            <a:ext cx="6079605" cy="585880"/>
          </a:xfrm>
          <a:prstGeom prst="rect">
            <a:avLst/>
          </a:prstGeom>
        </p:spPr>
        <p:txBody>
          <a:bodyPr anchor="t" rtlCol="false" tIns="0" lIns="0" bIns="0" rIns="0">
            <a:spAutoFit/>
          </a:bodyPr>
          <a:lstStyle/>
          <a:p>
            <a:pPr algn="l">
              <a:lnSpc>
                <a:spcPts val="4316"/>
              </a:lnSpc>
            </a:pPr>
            <a:r>
              <a:rPr lang="en-US" sz="4316">
                <a:solidFill>
                  <a:srgbClr val="457C40"/>
                </a:solidFill>
                <a:latin typeface="Bobby Jones Soft"/>
              </a:rPr>
              <a:t>collecteurs</a:t>
            </a:r>
          </a:p>
        </p:txBody>
      </p:sp>
      <p:sp>
        <p:nvSpPr>
          <p:cNvPr name="TextBox 22" id="22"/>
          <p:cNvSpPr txBox="true"/>
          <p:nvPr/>
        </p:nvSpPr>
        <p:spPr>
          <a:xfrm rot="0">
            <a:off x="10585284" y="4553277"/>
            <a:ext cx="6487819" cy="585880"/>
          </a:xfrm>
          <a:prstGeom prst="rect">
            <a:avLst/>
          </a:prstGeom>
        </p:spPr>
        <p:txBody>
          <a:bodyPr anchor="t" rtlCol="false" tIns="0" lIns="0" bIns="0" rIns="0">
            <a:spAutoFit/>
          </a:bodyPr>
          <a:lstStyle/>
          <a:p>
            <a:pPr algn="l">
              <a:lnSpc>
                <a:spcPts val="4316"/>
              </a:lnSpc>
            </a:pPr>
            <a:r>
              <a:rPr lang="en-US" sz="4316">
                <a:solidFill>
                  <a:srgbClr val="457C40"/>
                </a:solidFill>
                <a:latin typeface="Bobby Jones Soft"/>
              </a:rPr>
              <a:t>Simple utilisateur</a:t>
            </a:r>
          </a:p>
        </p:txBody>
      </p:sp>
      <p:sp>
        <p:nvSpPr>
          <p:cNvPr name="Freeform 23" id="23"/>
          <p:cNvSpPr/>
          <p:nvPr/>
        </p:nvSpPr>
        <p:spPr>
          <a:xfrm flipH="false" flipV="false" rot="2531871">
            <a:off x="16879380" y="8197212"/>
            <a:ext cx="1973267" cy="2333972"/>
          </a:xfrm>
          <a:custGeom>
            <a:avLst/>
            <a:gdLst/>
            <a:ahLst/>
            <a:cxnLst/>
            <a:rect r="r" b="b" t="t" l="l"/>
            <a:pathLst>
              <a:path h="2333972" w="1973267">
                <a:moveTo>
                  <a:pt x="0" y="0"/>
                </a:moveTo>
                <a:lnTo>
                  <a:pt x="1973268" y="0"/>
                </a:lnTo>
                <a:lnTo>
                  <a:pt x="1973268" y="2333972"/>
                </a:lnTo>
                <a:lnTo>
                  <a:pt x="0" y="23339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4" id="24"/>
          <p:cNvGrpSpPr/>
          <p:nvPr/>
        </p:nvGrpSpPr>
        <p:grpSpPr>
          <a:xfrm rot="0">
            <a:off x="9661899" y="73358"/>
            <a:ext cx="7044388" cy="9966003"/>
            <a:chOff x="0" y="0"/>
            <a:chExt cx="1839234" cy="2602045"/>
          </a:xfrm>
        </p:grpSpPr>
        <p:sp>
          <p:nvSpPr>
            <p:cNvPr name="Freeform 25" id="25"/>
            <p:cNvSpPr/>
            <p:nvPr/>
          </p:nvSpPr>
          <p:spPr>
            <a:xfrm flipH="false" flipV="false" rot="0">
              <a:off x="0" y="0"/>
              <a:ext cx="1839234" cy="2602045"/>
            </a:xfrm>
            <a:custGeom>
              <a:avLst/>
              <a:gdLst/>
              <a:ahLst/>
              <a:cxnLst/>
              <a:rect r="r" b="b" t="t" l="l"/>
              <a:pathLst>
                <a:path h="2602045" w="1839234">
                  <a:moveTo>
                    <a:pt x="56050" y="0"/>
                  </a:moveTo>
                  <a:lnTo>
                    <a:pt x="1783184" y="0"/>
                  </a:lnTo>
                  <a:cubicBezTo>
                    <a:pt x="1814140" y="0"/>
                    <a:pt x="1839234" y="25094"/>
                    <a:pt x="1839234" y="56050"/>
                  </a:cubicBezTo>
                  <a:lnTo>
                    <a:pt x="1839234" y="2545995"/>
                  </a:lnTo>
                  <a:cubicBezTo>
                    <a:pt x="1839234" y="2576950"/>
                    <a:pt x="1814140" y="2602045"/>
                    <a:pt x="1783184" y="2602045"/>
                  </a:cubicBezTo>
                  <a:lnTo>
                    <a:pt x="56050" y="2602045"/>
                  </a:lnTo>
                  <a:cubicBezTo>
                    <a:pt x="25094" y="2602045"/>
                    <a:pt x="0" y="2576950"/>
                    <a:pt x="0" y="2545995"/>
                  </a:cubicBezTo>
                  <a:lnTo>
                    <a:pt x="0" y="56050"/>
                  </a:lnTo>
                  <a:cubicBezTo>
                    <a:pt x="0" y="25094"/>
                    <a:pt x="25094" y="0"/>
                    <a:pt x="56050" y="0"/>
                  </a:cubicBezTo>
                  <a:close/>
                </a:path>
              </a:pathLst>
            </a:custGeom>
            <a:solidFill>
              <a:srgbClr val="FFFFFF"/>
            </a:solidFill>
          </p:spPr>
        </p:sp>
        <p:sp>
          <p:nvSpPr>
            <p:cNvPr name="TextBox 26" id="26"/>
            <p:cNvSpPr txBox="true"/>
            <p:nvPr/>
          </p:nvSpPr>
          <p:spPr>
            <a:xfrm>
              <a:off x="0" y="-47625"/>
              <a:ext cx="1839234" cy="2649670"/>
            </a:xfrm>
            <a:prstGeom prst="rect">
              <a:avLst/>
            </a:prstGeom>
          </p:spPr>
          <p:txBody>
            <a:bodyPr anchor="ctr" rtlCol="false" tIns="50800" lIns="50800" bIns="50800" rIns="50800"/>
            <a:lstStyle/>
            <a:p>
              <a:pPr algn="ctr">
                <a:lnSpc>
                  <a:spcPts val="3266"/>
                </a:lnSpc>
              </a:pPr>
            </a:p>
          </p:txBody>
        </p:sp>
      </p:grpSp>
      <p:sp>
        <p:nvSpPr>
          <p:cNvPr name="Freeform 27" id="27"/>
          <p:cNvSpPr/>
          <p:nvPr/>
        </p:nvSpPr>
        <p:spPr>
          <a:xfrm flipH="false" flipV="false" rot="4571649">
            <a:off x="16342393" y="267921"/>
            <a:ext cx="1025688" cy="1083173"/>
          </a:xfrm>
          <a:custGeom>
            <a:avLst/>
            <a:gdLst/>
            <a:ahLst/>
            <a:cxnLst/>
            <a:rect r="r" b="b" t="t" l="l"/>
            <a:pathLst>
              <a:path h="1083173" w="1025688">
                <a:moveTo>
                  <a:pt x="0" y="0"/>
                </a:moveTo>
                <a:lnTo>
                  <a:pt x="1025687" y="0"/>
                </a:lnTo>
                <a:lnTo>
                  <a:pt x="1025687" y="1083172"/>
                </a:lnTo>
                <a:lnTo>
                  <a:pt x="0" y="1083172"/>
                </a:lnTo>
                <a:lnTo>
                  <a:pt x="0" y="0"/>
                </a:lnTo>
                <a:close/>
              </a:path>
            </a:pathLst>
          </a:custGeom>
          <a:blipFill>
            <a:blip r:embed="rId11"/>
            <a:stretch>
              <a:fillRect l="0" t="0" r="0" b="0"/>
            </a:stretch>
          </a:blipFill>
        </p:spPr>
      </p:sp>
      <p:sp>
        <p:nvSpPr>
          <p:cNvPr name="Freeform 28" id="28"/>
          <p:cNvSpPr/>
          <p:nvPr/>
        </p:nvSpPr>
        <p:spPr>
          <a:xfrm flipH="false" flipV="false" rot="1727943">
            <a:off x="15149424" y="9604778"/>
            <a:ext cx="997984" cy="526162"/>
          </a:xfrm>
          <a:custGeom>
            <a:avLst/>
            <a:gdLst/>
            <a:ahLst/>
            <a:cxnLst/>
            <a:rect r="r" b="b" t="t" l="l"/>
            <a:pathLst>
              <a:path h="526162" w="997984">
                <a:moveTo>
                  <a:pt x="0" y="0"/>
                </a:moveTo>
                <a:lnTo>
                  <a:pt x="997984" y="0"/>
                </a:lnTo>
                <a:lnTo>
                  <a:pt x="997984" y="526162"/>
                </a:lnTo>
                <a:lnTo>
                  <a:pt x="0" y="526162"/>
                </a:lnTo>
                <a:lnTo>
                  <a:pt x="0" y="0"/>
                </a:lnTo>
                <a:close/>
              </a:path>
            </a:pathLst>
          </a:custGeom>
          <a:blipFill>
            <a:blip r:embed="rId12"/>
            <a:stretch>
              <a:fillRect l="0" t="0" r="0" b="0"/>
            </a:stretch>
          </a:blipFill>
        </p:spPr>
      </p:sp>
      <p:sp>
        <p:nvSpPr>
          <p:cNvPr name="Freeform 29" id="29"/>
          <p:cNvSpPr/>
          <p:nvPr/>
        </p:nvSpPr>
        <p:spPr>
          <a:xfrm flipH="false" flipV="false" rot="-10669463">
            <a:off x="7129191" y="7401717"/>
            <a:ext cx="1980984" cy="1819637"/>
          </a:xfrm>
          <a:custGeom>
            <a:avLst/>
            <a:gdLst/>
            <a:ahLst/>
            <a:cxnLst/>
            <a:rect r="r" b="b" t="t" l="l"/>
            <a:pathLst>
              <a:path h="1819637" w="1980984">
                <a:moveTo>
                  <a:pt x="0" y="0"/>
                </a:moveTo>
                <a:lnTo>
                  <a:pt x="1980984" y="0"/>
                </a:lnTo>
                <a:lnTo>
                  <a:pt x="1980984" y="1819637"/>
                </a:lnTo>
                <a:lnTo>
                  <a:pt x="0" y="1819637"/>
                </a:lnTo>
                <a:lnTo>
                  <a:pt x="0" y="0"/>
                </a:lnTo>
                <a:close/>
              </a:path>
            </a:pathLst>
          </a:custGeom>
          <a:blipFill>
            <a:blip r:embed="rId9"/>
            <a:stretch>
              <a:fillRect l="0" t="0" r="0" b="0"/>
            </a:stretch>
          </a:blipFill>
        </p:spPr>
      </p:sp>
      <p:grpSp>
        <p:nvGrpSpPr>
          <p:cNvPr name="Group 30" id="30"/>
          <p:cNvGrpSpPr>
            <a:grpSpLocks noChangeAspect="true"/>
          </p:cNvGrpSpPr>
          <p:nvPr/>
        </p:nvGrpSpPr>
        <p:grpSpPr>
          <a:xfrm rot="0">
            <a:off x="11298538" y="820546"/>
            <a:ext cx="3785868" cy="7490989"/>
            <a:chOff x="0" y="0"/>
            <a:chExt cx="2620010" cy="5184140"/>
          </a:xfrm>
        </p:grpSpPr>
        <p:sp>
          <p:nvSpPr>
            <p:cNvPr name="Freeform 31" id="3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2" id="3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3"/>
              <a:stretch>
                <a:fillRect l="-239" t="0" r="-239" b="0"/>
              </a:stretch>
            </a:blipFill>
          </p:spPr>
        </p:sp>
        <p:sp>
          <p:nvSpPr>
            <p:cNvPr name="Freeform 33" id="3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4" id="3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5" id="3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6" id="3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7" id="3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8" id="3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9" id="3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40" id="40"/>
          <p:cNvSpPr/>
          <p:nvPr/>
        </p:nvSpPr>
        <p:spPr>
          <a:xfrm flipH="false" flipV="false" rot="0">
            <a:off x="8560880" y="9619992"/>
            <a:ext cx="478345" cy="571935"/>
          </a:xfrm>
          <a:custGeom>
            <a:avLst/>
            <a:gdLst/>
            <a:ahLst/>
            <a:cxnLst/>
            <a:rect r="r" b="b" t="t" l="l"/>
            <a:pathLst>
              <a:path h="571935" w="478345">
                <a:moveTo>
                  <a:pt x="0" y="0"/>
                </a:moveTo>
                <a:lnTo>
                  <a:pt x="478345" y="0"/>
                </a:lnTo>
                <a:lnTo>
                  <a:pt x="478345" y="571935"/>
                </a:lnTo>
                <a:lnTo>
                  <a:pt x="0" y="5719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1" id="41"/>
          <p:cNvSpPr/>
          <p:nvPr/>
        </p:nvSpPr>
        <p:spPr>
          <a:xfrm flipH="false" flipV="false" rot="0">
            <a:off x="9020175" y="9619992"/>
            <a:ext cx="408673" cy="571935"/>
          </a:xfrm>
          <a:custGeom>
            <a:avLst/>
            <a:gdLst/>
            <a:ahLst/>
            <a:cxnLst/>
            <a:rect r="r" b="b" t="t" l="l"/>
            <a:pathLst>
              <a:path h="571935" w="408673">
                <a:moveTo>
                  <a:pt x="0" y="0"/>
                </a:moveTo>
                <a:lnTo>
                  <a:pt x="408673" y="0"/>
                </a:lnTo>
                <a:lnTo>
                  <a:pt x="408673" y="571935"/>
                </a:lnTo>
                <a:lnTo>
                  <a:pt x="0" y="5719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2" id="42"/>
          <p:cNvSpPr txBox="true"/>
          <p:nvPr/>
        </p:nvSpPr>
        <p:spPr>
          <a:xfrm rot="0">
            <a:off x="10928406" y="80279"/>
            <a:ext cx="4103700" cy="749793"/>
          </a:xfrm>
          <a:prstGeom prst="rect">
            <a:avLst/>
          </a:prstGeom>
        </p:spPr>
        <p:txBody>
          <a:bodyPr anchor="t" rtlCol="false" tIns="0" lIns="0" bIns="0" rIns="0">
            <a:spAutoFit/>
          </a:bodyPr>
          <a:lstStyle/>
          <a:p>
            <a:pPr algn="l">
              <a:lnSpc>
                <a:spcPts val="2913"/>
              </a:lnSpc>
            </a:pPr>
            <a:r>
              <a:rPr lang="en-US" sz="2913">
                <a:solidFill>
                  <a:srgbClr val="457C40"/>
                </a:solidFill>
                <a:latin typeface="Bobby Jones Soft"/>
              </a:rPr>
              <a:t>Employé de l’entreprise </a:t>
            </a:r>
          </a:p>
          <a:p>
            <a:pPr algn="l">
              <a:lnSpc>
                <a:spcPts val="2913"/>
              </a:lnSpc>
            </a:pPr>
            <a:r>
              <a:rPr lang="en-US" sz="2913">
                <a:solidFill>
                  <a:srgbClr val="457C40"/>
                </a:solidFill>
                <a:latin typeface="Bobby Jones Soft"/>
              </a:rPr>
              <a:t>de disponibilité de l’eau</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0">
            <a:off x="2771680" y="3345674"/>
            <a:ext cx="12178648" cy="5104213"/>
            <a:chOff x="0" y="0"/>
            <a:chExt cx="16238198" cy="6805617"/>
          </a:xfrm>
        </p:grpSpPr>
        <p:sp>
          <p:nvSpPr>
            <p:cNvPr name="Freeform 3" id="3"/>
            <p:cNvSpPr/>
            <p:nvPr/>
          </p:nvSpPr>
          <p:spPr>
            <a:xfrm flipH="false" flipV="false" rot="92033">
              <a:off x="233280" y="364784"/>
              <a:ext cx="15924404" cy="6228814"/>
            </a:xfrm>
            <a:custGeom>
              <a:avLst/>
              <a:gdLst/>
              <a:ahLst/>
              <a:cxnLst/>
              <a:rect r="r" b="b" t="t" l="l"/>
              <a:pathLst>
                <a:path h="6228814" w="15924404">
                  <a:moveTo>
                    <a:pt x="0" y="0"/>
                  </a:moveTo>
                  <a:lnTo>
                    <a:pt x="15924403" y="0"/>
                  </a:lnTo>
                  <a:lnTo>
                    <a:pt x="15924403" y="6228814"/>
                  </a:lnTo>
                  <a:lnTo>
                    <a:pt x="0" y="6228814"/>
                  </a:lnTo>
                  <a:lnTo>
                    <a:pt x="0" y="0"/>
                  </a:lnTo>
                  <a:close/>
                </a:path>
              </a:pathLst>
            </a:custGeom>
            <a:blipFill>
              <a:blip r:embed="rId2">
                <a:alphaModFix amt="60000"/>
              </a:blip>
              <a:stretch>
                <a:fillRect l="-1056" t="-10951" r="-1056" b="0"/>
              </a:stretch>
            </a:blipFill>
          </p:spPr>
        </p:sp>
        <p:sp>
          <p:nvSpPr>
            <p:cNvPr name="Freeform 4" id="4"/>
            <p:cNvSpPr/>
            <p:nvPr/>
          </p:nvSpPr>
          <p:spPr>
            <a:xfrm flipH="false" flipV="false" rot="92033">
              <a:off x="80514" y="212019"/>
              <a:ext cx="15924404" cy="6228814"/>
            </a:xfrm>
            <a:custGeom>
              <a:avLst/>
              <a:gdLst/>
              <a:ahLst/>
              <a:cxnLst/>
              <a:rect r="r" b="b" t="t" l="l"/>
              <a:pathLst>
                <a:path h="6228814" w="15924404">
                  <a:moveTo>
                    <a:pt x="0" y="0"/>
                  </a:moveTo>
                  <a:lnTo>
                    <a:pt x="15924404" y="0"/>
                  </a:lnTo>
                  <a:lnTo>
                    <a:pt x="15924404" y="6228814"/>
                  </a:lnTo>
                  <a:lnTo>
                    <a:pt x="0" y="6228814"/>
                  </a:lnTo>
                  <a:lnTo>
                    <a:pt x="0" y="0"/>
                  </a:lnTo>
                  <a:close/>
                </a:path>
              </a:pathLst>
            </a:custGeom>
            <a:blipFill>
              <a:blip r:embed="rId3"/>
              <a:stretch>
                <a:fillRect l="-1056" t="-10951" r="-1056" b="0"/>
              </a:stretch>
            </a:blipFill>
          </p:spPr>
        </p:sp>
      </p:grpSp>
      <p:sp>
        <p:nvSpPr>
          <p:cNvPr name="TextBox 5" id="5"/>
          <p:cNvSpPr txBox="true"/>
          <p:nvPr/>
        </p:nvSpPr>
        <p:spPr>
          <a:xfrm rot="0">
            <a:off x="4154612" y="5069722"/>
            <a:ext cx="8838422" cy="1646592"/>
          </a:xfrm>
          <a:prstGeom prst="rect">
            <a:avLst/>
          </a:prstGeom>
        </p:spPr>
        <p:txBody>
          <a:bodyPr anchor="t" rtlCol="false" tIns="0" lIns="0" bIns="0" rIns="0">
            <a:spAutoFit/>
          </a:bodyPr>
          <a:lstStyle/>
          <a:p>
            <a:pPr algn="ctr">
              <a:lnSpc>
                <a:spcPts val="10223"/>
              </a:lnSpc>
            </a:pPr>
            <a:r>
              <a:rPr lang="en-US" sz="10761" spc="-645">
                <a:solidFill>
                  <a:srgbClr val="000000"/>
                </a:solidFill>
                <a:latin typeface="Gaegu Bold"/>
              </a:rPr>
              <a:t>BMC</a:t>
            </a:r>
          </a:p>
        </p:txBody>
      </p:sp>
      <p:sp>
        <p:nvSpPr>
          <p:cNvPr name="Freeform 6" id="6"/>
          <p:cNvSpPr/>
          <p:nvPr/>
        </p:nvSpPr>
        <p:spPr>
          <a:xfrm flipH="false" flipV="false" rot="-2700000">
            <a:off x="10052874" y="2470557"/>
            <a:ext cx="940043" cy="1347732"/>
          </a:xfrm>
          <a:custGeom>
            <a:avLst/>
            <a:gdLst/>
            <a:ahLst/>
            <a:cxnLst/>
            <a:rect r="r" b="b" t="t" l="l"/>
            <a:pathLst>
              <a:path h="1347732" w="940043">
                <a:moveTo>
                  <a:pt x="0" y="0"/>
                </a:moveTo>
                <a:lnTo>
                  <a:pt x="940043" y="0"/>
                </a:lnTo>
                <a:lnTo>
                  <a:pt x="940043" y="1347732"/>
                </a:lnTo>
                <a:lnTo>
                  <a:pt x="0" y="13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75443">
            <a:off x="2955026" y="4199333"/>
            <a:ext cx="1139379" cy="1037871"/>
          </a:xfrm>
          <a:custGeom>
            <a:avLst/>
            <a:gdLst/>
            <a:ahLst/>
            <a:cxnLst/>
            <a:rect r="r" b="b" t="t" l="l"/>
            <a:pathLst>
              <a:path h="1037871" w="1139379">
                <a:moveTo>
                  <a:pt x="0" y="0"/>
                </a:moveTo>
                <a:lnTo>
                  <a:pt x="1139379" y="0"/>
                </a:lnTo>
                <a:lnTo>
                  <a:pt x="1139379" y="1037870"/>
                </a:lnTo>
                <a:lnTo>
                  <a:pt x="0" y="1037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88621">
            <a:off x="13056416" y="6696428"/>
            <a:ext cx="1852630" cy="2886533"/>
          </a:xfrm>
          <a:custGeom>
            <a:avLst/>
            <a:gdLst/>
            <a:ahLst/>
            <a:cxnLst/>
            <a:rect r="r" b="b" t="t" l="l"/>
            <a:pathLst>
              <a:path h="2886533" w="1852630">
                <a:moveTo>
                  <a:pt x="0" y="0"/>
                </a:moveTo>
                <a:lnTo>
                  <a:pt x="1852629" y="0"/>
                </a:lnTo>
                <a:lnTo>
                  <a:pt x="1852629" y="2886534"/>
                </a:lnTo>
                <a:lnTo>
                  <a:pt x="0" y="2886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04326">
            <a:off x="1824335" y="5038846"/>
            <a:ext cx="2982270" cy="4869012"/>
          </a:xfrm>
          <a:custGeom>
            <a:avLst/>
            <a:gdLst/>
            <a:ahLst/>
            <a:cxnLst/>
            <a:rect r="r" b="b" t="t" l="l"/>
            <a:pathLst>
              <a:path h="4869012" w="2982270">
                <a:moveTo>
                  <a:pt x="0" y="0"/>
                </a:moveTo>
                <a:lnTo>
                  <a:pt x="2982270" y="0"/>
                </a:lnTo>
                <a:lnTo>
                  <a:pt x="2982270" y="4869011"/>
                </a:lnTo>
                <a:lnTo>
                  <a:pt x="0" y="48690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799241" y="2546124"/>
            <a:ext cx="4366980" cy="3351657"/>
          </a:xfrm>
          <a:custGeom>
            <a:avLst/>
            <a:gdLst/>
            <a:ahLst/>
            <a:cxnLst/>
            <a:rect r="r" b="b" t="t" l="l"/>
            <a:pathLst>
              <a:path h="3351657" w="4366980">
                <a:moveTo>
                  <a:pt x="0" y="0"/>
                </a:moveTo>
                <a:lnTo>
                  <a:pt x="4366979" y="0"/>
                </a:lnTo>
                <a:lnTo>
                  <a:pt x="4366979" y="3351657"/>
                </a:lnTo>
                <a:lnTo>
                  <a:pt x="0" y="33516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4057876">
            <a:off x="6022523" y="2049367"/>
            <a:ext cx="1188475" cy="2351300"/>
          </a:xfrm>
          <a:custGeom>
            <a:avLst/>
            <a:gdLst/>
            <a:ahLst/>
            <a:cxnLst/>
            <a:rect r="r" b="b" t="t" l="l"/>
            <a:pathLst>
              <a:path h="2351300" w="1188475">
                <a:moveTo>
                  <a:pt x="1188475" y="0"/>
                </a:moveTo>
                <a:lnTo>
                  <a:pt x="0" y="0"/>
                </a:lnTo>
                <a:lnTo>
                  <a:pt x="0" y="2351299"/>
                </a:lnTo>
                <a:lnTo>
                  <a:pt x="1188475" y="2351299"/>
                </a:lnTo>
                <a:lnTo>
                  <a:pt x="118847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sp>
        <p:nvSpPr>
          <p:cNvPr name="Freeform 2" id="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1439" y="317861"/>
            <a:ext cx="15929691" cy="9287039"/>
          </a:xfrm>
          <a:custGeom>
            <a:avLst/>
            <a:gdLst/>
            <a:ahLst/>
            <a:cxnLst/>
            <a:rect r="r" b="b" t="t" l="l"/>
            <a:pathLst>
              <a:path h="9287039" w="15929691">
                <a:moveTo>
                  <a:pt x="0" y="0"/>
                </a:moveTo>
                <a:lnTo>
                  <a:pt x="15929691" y="0"/>
                </a:lnTo>
                <a:lnTo>
                  <a:pt x="15929691" y="9287040"/>
                </a:lnTo>
                <a:lnTo>
                  <a:pt x="0" y="9287040"/>
                </a:lnTo>
                <a:lnTo>
                  <a:pt x="0" y="0"/>
                </a:lnTo>
                <a:close/>
              </a:path>
            </a:pathLst>
          </a:custGeom>
          <a:blipFill>
            <a:blip r:embed="rId4"/>
            <a:stretch>
              <a:fillRect l="0" t="-16426" r="0" b="-10931"/>
            </a:stretch>
          </a:blipFill>
        </p:spPr>
      </p:sp>
      <p:sp>
        <p:nvSpPr>
          <p:cNvPr name="Freeform 5" id="5"/>
          <p:cNvSpPr/>
          <p:nvPr/>
        </p:nvSpPr>
        <p:spPr>
          <a:xfrm flipH="false" flipV="false" rot="0">
            <a:off x="8583472" y="9727182"/>
            <a:ext cx="458256" cy="547915"/>
          </a:xfrm>
          <a:custGeom>
            <a:avLst/>
            <a:gdLst/>
            <a:ahLst/>
            <a:cxnLst/>
            <a:rect r="r" b="b" t="t" l="l"/>
            <a:pathLst>
              <a:path h="547915" w="458256">
                <a:moveTo>
                  <a:pt x="0" y="0"/>
                </a:moveTo>
                <a:lnTo>
                  <a:pt x="458256" y="0"/>
                </a:lnTo>
                <a:lnTo>
                  <a:pt x="458256" y="547915"/>
                </a:lnTo>
                <a:lnTo>
                  <a:pt x="0" y="5479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048750" y="9727182"/>
            <a:ext cx="403592" cy="532316"/>
          </a:xfrm>
          <a:custGeom>
            <a:avLst/>
            <a:gdLst/>
            <a:ahLst/>
            <a:cxnLst/>
            <a:rect r="r" b="b" t="t" l="l"/>
            <a:pathLst>
              <a:path h="532316" w="403592">
                <a:moveTo>
                  <a:pt x="0" y="0"/>
                </a:moveTo>
                <a:lnTo>
                  <a:pt x="403592" y="0"/>
                </a:lnTo>
                <a:lnTo>
                  <a:pt x="403592" y="532316"/>
                </a:lnTo>
                <a:lnTo>
                  <a:pt x="0" y="5323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0">
            <a:off x="2771680" y="3345674"/>
            <a:ext cx="12178648" cy="5104213"/>
            <a:chOff x="0" y="0"/>
            <a:chExt cx="16238198" cy="6805617"/>
          </a:xfrm>
        </p:grpSpPr>
        <p:sp>
          <p:nvSpPr>
            <p:cNvPr name="Freeform 3" id="3"/>
            <p:cNvSpPr/>
            <p:nvPr/>
          </p:nvSpPr>
          <p:spPr>
            <a:xfrm flipH="false" flipV="false" rot="92033">
              <a:off x="233280" y="364784"/>
              <a:ext cx="15924404" cy="6228814"/>
            </a:xfrm>
            <a:custGeom>
              <a:avLst/>
              <a:gdLst/>
              <a:ahLst/>
              <a:cxnLst/>
              <a:rect r="r" b="b" t="t" l="l"/>
              <a:pathLst>
                <a:path h="6228814" w="15924404">
                  <a:moveTo>
                    <a:pt x="0" y="0"/>
                  </a:moveTo>
                  <a:lnTo>
                    <a:pt x="15924403" y="0"/>
                  </a:lnTo>
                  <a:lnTo>
                    <a:pt x="15924403" y="6228814"/>
                  </a:lnTo>
                  <a:lnTo>
                    <a:pt x="0" y="6228814"/>
                  </a:lnTo>
                  <a:lnTo>
                    <a:pt x="0" y="0"/>
                  </a:lnTo>
                  <a:close/>
                </a:path>
              </a:pathLst>
            </a:custGeom>
            <a:blipFill>
              <a:blip r:embed="rId2">
                <a:alphaModFix amt="60000"/>
              </a:blip>
              <a:stretch>
                <a:fillRect l="-1056" t="-10951" r="-1056" b="0"/>
              </a:stretch>
            </a:blipFill>
          </p:spPr>
        </p:sp>
        <p:sp>
          <p:nvSpPr>
            <p:cNvPr name="Freeform 4" id="4"/>
            <p:cNvSpPr/>
            <p:nvPr/>
          </p:nvSpPr>
          <p:spPr>
            <a:xfrm flipH="false" flipV="false" rot="92033">
              <a:off x="80514" y="212019"/>
              <a:ext cx="15924404" cy="6228814"/>
            </a:xfrm>
            <a:custGeom>
              <a:avLst/>
              <a:gdLst/>
              <a:ahLst/>
              <a:cxnLst/>
              <a:rect r="r" b="b" t="t" l="l"/>
              <a:pathLst>
                <a:path h="6228814" w="15924404">
                  <a:moveTo>
                    <a:pt x="0" y="0"/>
                  </a:moveTo>
                  <a:lnTo>
                    <a:pt x="15924404" y="0"/>
                  </a:lnTo>
                  <a:lnTo>
                    <a:pt x="15924404" y="6228814"/>
                  </a:lnTo>
                  <a:lnTo>
                    <a:pt x="0" y="6228814"/>
                  </a:lnTo>
                  <a:lnTo>
                    <a:pt x="0" y="0"/>
                  </a:lnTo>
                  <a:close/>
                </a:path>
              </a:pathLst>
            </a:custGeom>
            <a:blipFill>
              <a:blip r:embed="rId3"/>
              <a:stretch>
                <a:fillRect l="-1056" t="-10951" r="-1056" b="0"/>
              </a:stretch>
            </a:blipFill>
          </p:spPr>
        </p:sp>
      </p:grpSp>
      <p:sp>
        <p:nvSpPr>
          <p:cNvPr name="TextBox 5" id="5"/>
          <p:cNvSpPr txBox="true"/>
          <p:nvPr/>
        </p:nvSpPr>
        <p:spPr>
          <a:xfrm rot="0">
            <a:off x="4400216" y="5219700"/>
            <a:ext cx="9225674" cy="1869777"/>
          </a:xfrm>
          <a:prstGeom prst="rect">
            <a:avLst/>
          </a:prstGeom>
        </p:spPr>
        <p:txBody>
          <a:bodyPr anchor="t" rtlCol="false" tIns="0" lIns="0" bIns="0" rIns="0">
            <a:spAutoFit/>
          </a:bodyPr>
          <a:lstStyle/>
          <a:p>
            <a:pPr algn="ctr">
              <a:lnSpc>
                <a:spcPts val="11602"/>
              </a:lnSpc>
            </a:pPr>
            <a:r>
              <a:rPr lang="en-US" sz="12213" spc="-732">
                <a:solidFill>
                  <a:srgbClr val="000000"/>
                </a:solidFill>
                <a:latin typeface="Gaegu Bold"/>
              </a:rPr>
              <a:t>INTRODUCTION</a:t>
            </a:r>
          </a:p>
        </p:txBody>
      </p:sp>
      <p:sp>
        <p:nvSpPr>
          <p:cNvPr name="Freeform 6" id="6"/>
          <p:cNvSpPr/>
          <p:nvPr/>
        </p:nvSpPr>
        <p:spPr>
          <a:xfrm flipH="false" flipV="false" rot="-2700000">
            <a:off x="10052874" y="2470557"/>
            <a:ext cx="940043" cy="1347732"/>
          </a:xfrm>
          <a:custGeom>
            <a:avLst/>
            <a:gdLst/>
            <a:ahLst/>
            <a:cxnLst/>
            <a:rect r="r" b="b" t="t" l="l"/>
            <a:pathLst>
              <a:path h="1347732" w="940043">
                <a:moveTo>
                  <a:pt x="0" y="0"/>
                </a:moveTo>
                <a:lnTo>
                  <a:pt x="940043" y="0"/>
                </a:lnTo>
                <a:lnTo>
                  <a:pt x="940043" y="1347732"/>
                </a:lnTo>
                <a:lnTo>
                  <a:pt x="0" y="13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75443">
            <a:off x="2955026" y="4199333"/>
            <a:ext cx="1139379" cy="1037871"/>
          </a:xfrm>
          <a:custGeom>
            <a:avLst/>
            <a:gdLst/>
            <a:ahLst/>
            <a:cxnLst/>
            <a:rect r="r" b="b" t="t" l="l"/>
            <a:pathLst>
              <a:path h="1037871" w="1139379">
                <a:moveTo>
                  <a:pt x="0" y="0"/>
                </a:moveTo>
                <a:lnTo>
                  <a:pt x="1139379" y="0"/>
                </a:lnTo>
                <a:lnTo>
                  <a:pt x="1139379" y="1037870"/>
                </a:lnTo>
                <a:lnTo>
                  <a:pt x="0" y="1037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88621">
            <a:off x="13056416" y="6696428"/>
            <a:ext cx="1852630" cy="2886533"/>
          </a:xfrm>
          <a:custGeom>
            <a:avLst/>
            <a:gdLst/>
            <a:ahLst/>
            <a:cxnLst/>
            <a:rect r="r" b="b" t="t" l="l"/>
            <a:pathLst>
              <a:path h="2886533" w="1852630">
                <a:moveTo>
                  <a:pt x="0" y="0"/>
                </a:moveTo>
                <a:lnTo>
                  <a:pt x="1852629" y="0"/>
                </a:lnTo>
                <a:lnTo>
                  <a:pt x="1852629" y="2886534"/>
                </a:lnTo>
                <a:lnTo>
                  <a:pt x="0" y="2886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04326">
            <a:off x="1824335" y="5038846"/>
            <a:ext cx="2982270" cy="4869012"/>
          </a:xfrm>
          <a:custGeom>
            <a:avLst/>
            <a:gdLst/>
            <a:ahLst/>
            <a:cxnLst/>
            <a:rect r="r" b="b" t="t" l="l"/>
            <a:pathLst>
              <a:path h="4869012" w="2982270">
                <a:moveTo>
                  <a:pt x="0" y="0"/>
                </a:moveTo>
                <a:lnTo>
                  <a:pt x="2982270" y="0"/>
                </a:lnTo>
                <a:lnTo>
                  <a:pt x="2982270" y="4869011"/>
                </a:lnTo>
                <a:lnTo>
                  <a:pt x="0" y="48690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799241" y="2546124"/>
            <a:ext cx="4366980" cy="3351657"/>
          </a:xfrm>
          <a:custGeom>
            <a:avLst/>
            <a:gdLst/>
            <a:ahLst/>
            <a:cxnLst/>
            <a:rect r="r" b="b" t="t" l="l"/>
            <a:pathLst>
              <a:path h="3351657" w="4366980">
                <a:moveTo>
                  <a:pt x="0" y="0"/>
                </a:moveTo>
                <a:lnTo>
                  <a:pt x="4366979" y="0"/>
                </a:lnTo>
                <a:lnTo>
                  <a:pt x="4366979" y="3351657"/>
                </a:lnTo>
                <a:lnTo>
                  <a:pt x="0" y="33516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4057876">
            <a:off x="6022523" y="2049367"/>
            <a:ext cx="1188475" cy="2351300"/>
          </a:xfrm>
          <a:custGeom>
            <a:avLst/>
            <a:gdLst/>
            <a:ahLst/>
            <a:cxnLst/>
            <a:rect r="r" b="b" t="t" l="l"/>
            <a:pathLst>
              <a:path h="2351300" w="1188475">
                <a:moveTo>
                  <a:pt x="1188475" y="0"/>
                </a:moveTo>
                <a:lnTo>
                  <a:pt x="0" y="0"/>
                </a:lnTo>
                <a:lnTo>
                  <a:pt x="0" y="2351299"/>
                </a:lnTo>
                <a:lnTo>
                  <a:pt x="1188475" y="2351299"/>
                </a:lnTo>
                <a:lnTo>
                  <a:pt x="118847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0">
            <a:off x="2771680" y="3345674"/>
            <a:ext cx="12178648" cy="5104213"/>
            <a:chOff x="0" y="0"/>
            <a:chExt cx="16238198" cy="6805617"/>
          </a:xfrm>
        </p:grpSpPr>
        <p:sp>
          <p:nvSpPr>
            <p:cNvPr name="Freeform 3" id="3"/>
            <p:cNvSpPr/>
            <p:nvPr/>
          </p:nvSpPr>
          <p:spPr>
            <a:xfrm flipH="false" flipV="false" rot="92033">
              <a:off x="233280" y="364784"/>
              <a:ext cx="15924404" cy="6228814"/>
            </a:xfrm>
            <a:custGeom>
              <a:avLst/>
              <a:gdLst/>
              <a:ahLst/>
              <a:cxnLst/>
              <a:rect r="r" b="b" t="t" l="l"/>
              <a:pathLst>
                <a:path h="6228814" w="15924404">
                  <a:moveTo>
                    <a:pt x="0" y="0"/>
                  </a:moveTo>
                  <a:lnTo>
                    <a:pt x="15924403" y="0"/>
                  </a:lnTo>
                  <a:lnTo>
                    <a:pt x="15924403" y="6228814"/>
                  </a:lnTo>
                  <a:lnTo>
                    <a:pt x="0" y="6228814"/>
                  </a:lnTo>
                  <a:lnTo>
                    <a:pt x="0" y="0"/>
                  </a:lnTo>
                  <a:close/>
                </a:path>
              </a:pathLst>
            </a:custGeom>
            <a:blipFill>
              <a:blip r:embed="rId2">
                <a:alphaModFix amt="60000"/>
              </a:blip>
              <a:stretch>
                <a:fillRect l="-1056" t="-10951" r="-1056" b="0"/>
              </a:stretch>
            </a:blipFill>
          </p:spPr>
        </p:sp>
        <p:sp>
          <p:nvSpPr>
            <p:cNvPr name="Freeform 4" id="4"/>
            <p:cNvSpPr/>
            <p:nvPr/>
          </p:nvSpPr>
          <p:spPr>
            <a:xfrm flipH="false" flipV="false" rot="92033">
              <a:off x="80514" y="212019"/>
              <a:ext cx="15924404" cy="6228814"/>
            </a:xfrm>
            <a:custGeom>
              <a:avLst/>
              <a:gdLst/>
              <a:ahLst/>
              <a:cxnLst/>
              <a:rect r="r" b="b" t="t" l="l"/>
              <a:pathLst>
                <a:path h="6228814" w="15924404">
                  <a:moveTo>
                    <a:pt x="0" y="0"/>
                  </a:moveTo>
                  <a:lnTo>
                    <a:pt x="15924404" y="0"/>
                  </a:lnTo>
                  <a:lnTo>
                    <a:pt x="15924404" y="6228814"/>
                  </a:lnTo>
                  <a:lnTo>
                    <a:pt x="0" y="6228814"/>
                  </a:lnTo>
                  <a:lnTo>
                    <a:pt x="0" y="0"/>
                  </a:lnTo>
                  <a:close/>
                </a:path>
              </a:pathLst>
            </a:custGeom>
            <a:blipFill>
              <a:blip r:embed="rId3"/>
              <a:stretch>
                <a:fillRect l="-1056" t="-10951" r="-1056" b="0"/>
              </a:stretch>
            </a:blipFill>
          </p:spPr>
        </p:sp>
      </p:grpSp>
      <p:sp>
        <p:nvSpPr>
          <p:cNvPr name="TextBox 5" id="5"/>
          <p:cNvSpPr txBox="true"/>
          <p:nvPr/>
        </p:nvSpPr>
        <p:spPr>
          <a:xfrm rot="0">
            <a:off x="4154612" y="5069722"/>
            <a:ext cx="8838422" cy="1646592"/>
          </a:xfrm>
          <a:prstGeom prst="rect">
            <a:avLst/>
          </a:prstGeom>
        </p:spPr>
        <p:txBody>
          <a:bodyPr anchor="t" rtlCol="false" tIns="0" lIns="0" bIns="0" rIns="0">
            <a:spAutoFit/>
          </a:bodyPr>
          <a:lstStyle/>
          <a:p>
            <a:pPr algn="ctr">
              <a:lnSpc>
                <a:spcPts val="10223"/>
              </a:lnSpc>
            </a:pPr>
            <a:r>
              <a:rPr lang="en-US" sz="10761" spc="-645">
                <a:solidFill>
                  <a:srgbClr val="000000"/>
                </a:solidFill>
                <a:latin typeface="Gaegu Bold"/>
              </a:rPr>
              <a:t>CONCLUSION</a:t>
            </a:r>
          </a:p>
        </p:txBody>
      </p:sp>
      <p:sp>
        <p:nvSpPr>
          <p:cNvPr name="Freeform 6" id="6"/>
          <p:cNvSpPr/>
          <p:nvPr/>
        </p:nvSpPr>
        <p:spPr>
          <a:xfrm flipH="false" flipV="false" rot="-2700000">
            <a:off x="10052874" y="2470557"/>
            <a:ext cx="940043" cy="1347732"/>
          </a:xfrm>
          <a:custGeom>
            <a:avLst/>
            <a:gdLst/>
            <a:ahLst/>
            <a:cxnLst/>
            <a:rect r="r" b="b" t="t" l="l"/>
            <a:pathLst>
              <a:path h="1347732" w="940043">
                <a:moveTo>
                  <a:pt x="0" y="0"/>
                </a:moveTo>
                <a:lnTo>
                  <a:pt x="940043" y="0"/>
                </a:lnTo>
                <a:lnTo>
                  <a:pt x="940043" y="1347732"/>
                </a:lnTo>
                <a:lnTo>
                  <a:pt x="0" y="13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75443">
            <a:off x="2955026" y="4199333"/>
            <a:ext cx="1139379" cy="1037871"/>
          </a:xfrm>
          <a:custGeom>
            <a:avLst/>
            <a:gdLst/>
            <a:ahLst/>
            <a:cxnLst/>
            <a:rect r="r" b="b" t="t" l="l"/>
            <a:pathLst>
              <a:path h="1037871" w="1139379">
                <a:moveTo>
                  <a:pt x="0" y="0"/>
                </a:moveTo>
                <a:lnTo>
                  <a:pt x="1139379" y="0"/>
                </a:lnTo>
                <a:lnTo>
                  <a:pt x="1139379" y="1037870"/>
                </a:lnTo>
                <a:lnTo>
                  <a:pt x="0" y="1037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88621">
            <a:off x="13056416" y="6696428"/>
            <a:ext cx="1852630" cy="2886533"/>
          </a:xfrm>
          <a:custGeom>
            <a:avLst/>
            <a:gdLst/>
            <a:ahLst/>
            <a:cxnLst/>
            <a:rect r="r" b="b" t="t" l="l"/>
            <a:pathLst>
              <a:path h="2886533" w="1852630">
                <a:moveTo>
                  <a:pt x="0" y="0"/>
                </a:moveTo>
                <a:lnTo>
                  <a:pt x="1852629" y="0"/>
                </a:lnTo>
                <a:lnTo>
                  <a:pt x="1852629" y="2886534"/>
                </a:lnTo>
                <a:lnTo>
                  <a:pt x="0" y="2886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04326">
            <a:off x="1824335" y="5038846"/>
            <a:ext cx="2982270" cy="4869012"/>
          </a:xfrm>
          <a:custGeom>
            <a:avLst/>
            <a:gdLst/>
            <a:ahLst/>
            <a:cxnLst/>
            <a:rect r="r" b="b" t="t" l="l"/>
            <a:pathLst>
              <a:path h="4869012" w="2982270">
                <a:moveTo>
                  <a:pt x="0" y="0"/>
                </a:moveTo>
                <a:lnTo>
                  <a:pt x="2982270" y="0"/>
                </a:lnTo>
                <a:lnTo>
                  <a:pt x="2982270" y="4869011"/>
                </a:lnTo>
                <a:lnTo>
                  <a:pt x="0" y="48690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799241" y="2546124"/>
            <a:ext cx="4366980" cy="3351657"/>
          </a:xfrm>
          <a:custGeom>
            <a:avLst/>
            <a:gdLst/>
            <a:ahLst/>
            <a:cxnLst/>
            <a:rect r="r" b="b" t="t" l="l"/>
            <a:pathLst>
              <a:path h="3351657" w="4366980">
                <a:moveTo>
                  <a:pt x="0" y="0"/>
                </a:moveTo>
                <a:lnTo>
                  <a:pt x="4366979" y="0"/>
                </a:lnTo>
                <a:lnTo>
                  <a:pt x="4366979" y="3351657"/>
                </a:lnTo>
                <a:lnTo>
                  <a:pt x="0" y="33516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4057876">
            <a:off x="6022523" y="2049367"/>
            <a:ext cx="1188475" cy="2351300"/>
          </a:xfrm>
          <a:custGeom>
            <a:avLst/>
            <a:gdLst/>
            <a:ahLst/>
            <a:cxnLst/>
            <a:rect r="r" b="b" t="t" l="l"/>
            <a:pathLst>
              <a:path h="2351300" w="1188475">
                <a:moveTo>
                  <a:pt x="1188475" y="0"/>
                </a:moveTo>
                <a:lnTo>
                  <a:pt x="0" y="0"/>
                </a:lnTo>
                <a:lnTo>
                  <a:pt x="0" y="2351299"/>
                </a:lnTo>
                <a:lnTo>
                  <a:pt x="1188475" y="2351299"/>
                </a:lnTo>
                <a:lnTo>
                  <a:pt x="118847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sp>
        <p:nvSpPr>
          <p:cNvPr name="Freeform 2" id="2"/>
          <p:cNvSpPr/>
          <p:nvPr/>
        </p:nvSpPr>
        <p:spPr>
          <a:xfrm flipH="false" flipV="false" rot="0">
            <a:off x="-1285875" y="0"/>
            <a:ext cx="20296767" cy="10287000"/>
          </a:xfrm>
          <a:custGeom>
            <a:avLst/>
            <a:gdLst/>
            <a:ahLst/>
            <a:cxnLst/>
            <a:rect r="r" b="b" t="t" l="l"/>
            <a:pathLst>
              <a:path h="10287000" w="20296767">
                <a:moveTo>
                  <a:pt x="0" y="0"/>
                </a:moveTo>
                <a:lnTo>
                  <a:pt x="20296767" y="0"/>
                </a:lnTo>
                <a:lnTo>
                  <a:pt x="20296767" y="10287000"/>
                </a:lnTo>
                <a:lnTo>
                  <a:pt x="0" y="10287000"/>
                </a:lnTo>
                <a:lnTo>
                  <a:pt x="0" y="0"/>
                </a:lnTo>
                <a:close/>
              </a:path>
            </a:pathLst>
          </a:custGeom>
          <a:blipFill>
            <a:blip r:embed="rId2">
              <a:alphaModFix amt="34000"/>
            </a:blip>
            <a:stretch>
              <a:fillRect l="0" t="-19577" r="-5792" b="-19577"/>
            </a:stretch>
          </a:blipFill>
        </p:spPr>
      </p:sp>
      <p:sp>
        <p:nvSpPr>
          <p:cNvPr name="TextBox 3" id="3"/>
          <p:cNvSpPr txBox="true"/>
          <p:nvPr/>
        </p:nvSpPr>
        <p:spPr>
          <a:xfrm rot="0">
            <a:off x="1728788" y="1739472"/>
            <a:ext cx="15197818" cy="7518828"/>
          </a:xfrm>
          <a:prstGeom prst="rect">
            <a:avLst/>
          </a:prstGeom>
        </p:spPr>
        <p:txBody>
          <a:bodyPr anchor="t" rtlCol="false" tIns="0" lIns="0" bIns="0" rIns="0">
            <a:spAutoFit/>
          </a:bodyPr>
          <a:lstStyle/>
          <a:p>
            <a:pPr algn="ctr">
              <a:lnSpc>
                <a:spcPts val="6626"/>
              </a:lnSpc>
              <a:spcBef>
                <a:spcPct val="0"/>
              </a:spcBef>
            </a:pPr>
            <a:r>
              <a:rPr lang="en-US" sz="4733">
                <a:solidFill>
                  <a:srgbClr val="FFFFFF"/>
                </a:solidFill>
                <a:latin typeface="Canva Sans Bold"/>
              </a:rPr>
              <a:t>Notre système de recyclage intelligent allie technologie avancée et sensibilisation écologique pour une gestion efficace des déchets. Nous prévoyons d'étendre notre système, d'améliorer continuellement notre technologie, de former des partenariats stratégiques et de lancer des campagnes éducatives pour promouvoir le recyclage durable, avec l'ambition d'avoir un impact global significatif.</a:t>
            </a:r>
          </a:p>
        </p:txBody>
      </p:sp>
      <p:sp>
        <p:nvSpPr>
          <p:cNvPr name="Freeform 4" id="4"/>
          <p:cNvSpPr/>
          <p:nvPr/>
        </p:nvSpPr>
        <p:spPr>
          <a:xfrm flipH="false" flipV="false" rot="0">
            <a:off x="8401614" y="9628579"/>
            <a:ext cx="460895" cy="658421"/>
          </a:xfrm>
          <a:custGeom>
            <a:avLst/>
            <a:gdLst/>
            <a:ahLst/>
            <a:cxnLst/>
            <a:rect r="r" b="b" t="t" l="l"/>
            <a:pathLst>
              <a:path h="658421" w="460895">
                <a:moveTo>
                  <a:pt x="0" y="0"/>
                </a:moveTo>
                <a:lnTo>
                  <a:pt x="460894" y="0"/>
                </a:lnTo>
                <a:lnTo>
                  <a:pt x="460894" y="658421"/>
                </a:lnTo>
                <a:lnTo>
                  <a:pt x="0" y="658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896908" y="9534525"/>
            <a:ext cx="247092" cy="734599"/>
          </a:xfrm>
          <a:custGeom>
            <a:avLst/>
            <a:gdLst/>
            <a:ahLst/>
            <a:cxnLst/>
            <a:rect r="r" b="b" t="t" l="l"/>
            <a:pathLst>
              <a:path h="734599" w="247092">
                <a:moveTo>
                  <a:pt x="0" y="0"/>
                </a:moveTo>
                <a:lnTo>
                  <a:pt x="247092" y="0"/>
                </a:lnTo>
                <a:lnTo>
                  <a:pt x="247092" y="734599"/>
                </a:lnTo>
                <a:lnTo>
                  <a:pt x="0" y="7345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513018" y="-135783"/>
            <a:ext cx="13629357" cy="2071792"/>
          </a:xfrm>
          <a:prstGeom prst="rect">
            <a:avLst/>
          </a:prstGeom>
        </p:spPr>
        <p:txBody>
          <a:bodyPr anchor="t" rtlCol="false" tIns="0" lIns="0" bIns="0" rIns="0">
            <a:spAutoFit/>
          </a:bodyPr>
          <a:lstStyle/>
          <a:p>
            <a:pPr algn="ctr" marL="0" indent="0" lvl="0">
              <a:lnSpc>
                <a:spcPts val="16688"/>
              </a:lnSpc>
              <a:spcBef>
                <a:spcPct val="0"/>
              </a:spcBef>
            </a:pPr>
            <a:r>
              <a:rPr lang="en-US" sz="11920">
                <a:solidFill>
                  <a:srgbClr val="FFFFFF"/>
                </a:solidFill>
                <a:latin typeface="Bobby Jones Soft"/>
              </a:rPr>
              <a:t>Conclusion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126" t="-51540" r="-23384" b="-2970"/>
            </a:stretch>
          </a:blipFill>
        </p:spPr>
      </p:sp>
      <p:grpSp>
        <p:nvGrpSpPr>
          <p:cNvPr name="Group 3" id="3"/>
          <p:cNvGrpSpPr/>
          <p:nvPr/>
        </p:nvGrpSpPr>
        <p:grpSpPr>
          <a:xfrm rot="-89729">
            <a:off x="-501512" y="9516832"/>
            <a:ext cx="19919519" cy="8229600"/>
            <a:chOff x="0" y="0"/>
            <a:chExt cx="5377540" cy="2221690"/>
          </a:xfrm>
        </p:grpSpPr>
        <p:sp>
          <p:nvSpPr>
            <p:cNvPr name="Freeform 4" id="4"/>
            <p:cNvSpPr/>
            <p:nvPr/>
          </p:nvSpPr>
          <p:spPr>
            <a:xfrm flipH="false" flipV="false" rot="0">
              <a:off x="0" y="0"/>
              <a:ext cx="5377540" cy="2221690"/>
            </a:xfrm>
            <a:custGeom>
              <a:avLst/>
              <a:gdLst/>
              <a:ahLst/>
              <a:cxnLst/>
              <a:rect r="r" b="b" t="t" l="l"/>
              <a:pathLst>
                <a:path h="2221690" w="5377540">
                  <a:moveTo>
                    <a:pt x="10494" y="0"/>
                  </a:moveTo>
                  <a:lnTo>
                    <a:pt x="5367046" y="0"/>
                  </a:lnTo>
                  <a:cubicBezTo>
                    <a:pt x="5369829" y="0"/>
                    <a:pt x="5372498" y="1106"/>
                    <a:pt x="5374466" y="3074"/>
                  </a:cubicBezTo>
                  <a:cubicBezTo>
                    <a:pt x="5376434" y="5042"/>
                    <a:pt x="5377540" y="7711"/>
                    <a:pt x="5377540" y="10494"/>
                  </a:cubicBezTo>
                  <a:lnTo>
                    <a:pt x="5377540" y="2211196"/>
                  </a:lnTo>
                  <a:cubicBezTo>
                    <a:pt x="5377540" y="2216992"/>
                    <a:pt x="5372841" y="2221690"/>
                    <a:pt x="5367046" y="2221690"/>
                  </a:cubicBezTo>
                  <a:lnTo>
                    <a:pt x="10494" y="2221690"/>
                  </a:lnTo>
                  <a:cubicBezTo>
                    <a:pt x="7711" y="2221690"/>
                    <a:pt x="5042" y="2220585"/>
                    <a:pt x="3074" y="2218617"/>
                  </a:cubicBezTo>
                  <a:cubicBezTo>
                    <a:pt x="1106" y="2216649"/>
                    <a:pt x="0" y="2213979"/>
                    <a:pt x="0" y="2211196"/>
                  </a:cubicBezTo>
                  <a:lnTo>
                    <a:pt x="0" y="10494"/>
                  </a:lnTo>
                  <a:cubicBezTo>
                    <a:pt x="0" y="4698"/>
                    <a:pt x="4698" y="0"/>
                    <a:pt x="10494" y="0"/>
                  </a:cubicBezTo>
                  <a:close/>
                </a:path>
              </a:pathLst>
            </a:custGeom>
            <a:solidFill>
              <a:srgbClr val="34622F"/>
            </a:solidFill>
          </p:spPr>
        </p:sp>
        <p:sp>
          <p:nvSpPr>
            <p:cNvPr name="TextBox 5" id="5"/>
            <p:cNvSpPr txBox="true"/>
            <p:nvPr/>
          </p:nvSpPr>
          <p:spPr>
            <a:xfrm>
              <a:off x="0" y="-47625"/>
              <a:ext cx="5377540" cy="2269315"/>
            </a:xfrm>
            <a:prstGeom prst="rect">
              <a:avLst/>
            </a:prstGeom>
          </p:spPr>
          <p:txBody>
            <a:bodyPr anchor="ctr" rtlCol="false" tIns="50800" lIns="50800" bIns="50800" rIns="50800"/>
            <a:lstStyle/>
            <a:p>
              <a:pPr algn="ctr">
                <a:lnSpc>
                  <a:spcPts val="3266"/>
                </a:lnSpc>
              </a:pPr>
            </a:p>
          </p:txBody>
        </p:sp>
      </p:grpSp>
      <p:sp>
        <p:nvSpPr>
          <p:cNvPr name="TextBox 6" id="6"/>
          <p:cNvSpPr txBox="true"/>
          <p:nvPr/>
        </p:nvSpPr>
        <p:spPr>
          <a:xfrm rot="0">
            <a:off x="4911073" y="2764544"/>
            <a:ext cx="8239899" cy="3665130"/>
          </a:xfrm>
          <a:prstGeom prst="rect">
            <a:avLst/>
          </a:prstGeom>
        </p:spPr>
        <p:txBody>
          <a:bodyPr anchor="t" rtlCol="false" tIns="0" lIns="0" bIns="0" rIns="0">
            <a:spAutoFit/>
          </a:bodyPr>
          <a:lstStyle/>
          <a:p>
            <a:pPr algn="ctr">
              <a:lnSpc>
                <a:spcPts val="9466"/>
              </a:lnSpc>
            </a:pPr>
            <a:r>
              <a:rPr lang="en-US" sz="8931">
                <a:solidFill>
                  <a:srgbClr val="FFFFFF"/>
                </a:solidFill>
                <a:latin typeface="Bobby Jones Soft"/>
              </a:rPr>
              <a:t>Merci!</a:t>
            </a:r>
          </a:p>
          <a:p>
            <a:pPr algn="ctr">
              <a:lnSpc>
                <a:spcPts val="9466"/>
              </a:lnSpc>
            </a:pPr>
            <a:r>
              <a:rPr lang="en-US" sz="8931">
                <a:solidFill>
                  <a:srgbClr val="FFFFFF"/>
                </a:solidFill>
                <a:latin typeface="Bobby Jones Soft"/>
              </a:rPr>
              <a:t>Passez une bonne journée</a:t>
            </a:r>
          </a:p>
        </p:txBody>
      </p:sp>
      <p:sp>
        <p:nvSpPr>
          <p:cNvPr name="Freeform 7" id="7"/>
          <p:cNvSpPr/>
          <p:nvPr/>
        </p:nvSpPr>
        <p:spPr>
          <a:xfrm flipH="false" flipV="false" rot="360481">
            <a:off x="-1233328" y="6301315"/>
            <a:ext cx="6410932" cy="5291933"/>
          </a:xfrm>
          <a:custGeom>
            <a:avLst/>
            <a:gdLst/>
            <a:ahLst/>
            <a:cxnLst/>
            <a:rect r="r" b="b" t="t" l="l"/>
            <a:pathLst>
              <a:path h="5291933" w="6410932">
                <a:moveTo>
                  <a:pt x="0" y="0"/>
                </a:moveTo>
                <a:lnTo>
                  <a:pt x="6410932" y="0"/>
                </a:lnTo>
                <a:lnTo>
                  <a:pt x="6410932" y="5291932"/>
                </a:lnTo>
                <a:lnTo>
                  <a:pt x="0" y="5291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8" id="8"/>
          <p:cNvSpPr/>
          <p:nvPr/>
        </p:nvSpPr>
        <p:spPr>
          <a:xfrm flipH="false" flipV="false" rot="-197799">
            <a:off x="13953871" y="-1098126"/>
            <a:ext cx="6610858" cy="5841595"/>
          </a:xfrm>
          <a:custGeom>
            <a:avLst/>
            <a:gdLst/>
            <a:ahLst/>
            <a:cxnLst/>
            <a:rect r="r" b="b" t="t" l="l"/>
            <a:pathLst>
              <a:path h="5841595" w="6610858">
                <a:moveTo>
                  <a:pt x="0" y="0"/>
                </a:moveTo>
                <a:lnTo>
                  <a:pt x="6610858" y="0"/>
                </a:lnTo>
                <a:lnTo>
                  <a:pt x="6610858" y="5841595"/>
                </a:lnTo>
                <a:lnTo>
                  <a:pt x="0" y="58415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119360" y="8774358"/>
            <a:ext cx="6049279" cy="967885"/>
          </a:xfrm>
          <a:custGeom>
            <a:avLst/>
            <a:gdLst/>
            <a:ahLst/>
            <a:cxnLst/>
            <a:rect r="r" b="b" t="t" l="l"/>
            <a:pathLst>
              <a:path h="967885" w="6049279">
                <a:moveTo>
                  <a:pt x="0" y="0"/>
                </a:moveTo>
                <a:lnTo>
                  <a:pt x="6049280" y="0"/>
                </a:lnTo>
                <a:lnTo>
                  <a:pt x="6049280" y="967884"/>
                </a:lnTo>
                <a:lnTo>
                  <a:pt x="0" y="967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4348437"/>
            <a:ext cx="9148431" cy="5490888"/>
            <a:chOff x="0" y="0"/>
            <a:chExt cx="6350000" cy="3811270"/>
          </a:xfrm>
        </p:grpSpPr>
        <p:sp>
          <p:nvSpPr>
            <p:cNvPr name="Freeform 3" id="3"/>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2"/>
              <a:stretch>
                <a:fillRect l="-4882" t="0" r="-1819" b="0"/>
              </a:stretch>
            </a:blipFill>
          </p:spPr>
        </p:sp>
      </p:grpSp>
      <p:sp>
        <p:nvSpPr>
          <p:cNvPr name="Freeform 4" id="4"/>
          <p:cNvSpPr/>
          <p:nvPr/>
        </p:nvSpPr>
        <p:spPr>
          <a:xfrm flipH="false" flipV="false" rot="0">
            <a:off x="8435909" y="9504340"/>
            <a:ext cx="567784" cy="782660"/>
          </a:xfrm>
          <a:custGeom>
            <a:avLst/>
            <a:gdLst/>
            <a:ahLst/>
            <a:cxnLst/>
            <a:rect r="r" b="b" t="t" l="l"/>
            <a:pathLst>
              <a:path h="782660" w="567784">
                <a:moveTo>
                  <a:pt x="0" y="0"/>
                </a:moveTo>
                <a:lnTo>
                  <a:pt x="567784" y="0"/>
                </a:lnTo>
                <a:lnTo>
                  <a:pt x="567784" y="782660"/>
                </a:lnTo>
                <a:lnTo>
                  <a:pt x="0" y="7826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860375" y="-135783"/>
            <a:ext cx="13629357" cy="2071792"/>
          </a:xfrm>
          <a:prstGeom prst="rect">
            <a:avLst/>
          </a:prstGeom>
        </p:spPr>
        <p:txBody>
          <a:bodyPr anchor="t" rtlCol="false" tIns="0" lIns="0" bIns="0" rIns="0">
            <a:spAutoFit/>
          </a:bodyPr>
          <a:lstStyle/>
          <a:p>
            <a:pPr algn="ctr" marL="0" indent="0" lvl="0">
              <a:lnSpc>
                <a:spcPts val="16688"/>
              </a:lnSpc>
              <a:spcBef>
                <a:spcPct val="0"/>
              </a:spcBef>
            </a:pPr>
            <a:r>
              <a:rPr lang="en-US" sz="11920">
                <a:solidFill>
                  <a:srgbClr val="FFFFFF"/>
                </a:solidFill>
                <a:latin typeface="Bobby Jones Soft"/>
              </a:rPr>
              <a:t>Introduction</a:t>
            </a:r>
          </a:p>
        </p:txBody>
      </p:sp>
      <p:sp>
        <p:nvSpPr>
          <p:cNvPr name="TextBox 6" id="6"/>
          <p:cNvSpPr txBox="true"/>
          <p:nvPr/>
        </p:nvSpPr>
        <p:spPr>
          <a:xfrm rot="0">
            <a:off x="9715500" y="2105446"/>
            <a:ext cx="6882493" cy="6380907"/>
          </a:xfrm>
          <a:prstGeom prst="rect">
            <a:avLst/>
          </a:prstGeom>
        </p:spPr>
        <p:txBody>
          <a:bodyPr anchor="t" rtlCol="false" tIns="0" lIns="0" bIns="0" rIns="0">
            <a:spAutoFit/>
          </a:bodyPr>
          <a:lstStyle/>
          <a:p>
            <a:pPr algn="ctr">
              <a:lnSpc>
                <a:spcPts val="4246"/>
              </a:lnSpc>
              <a:spcBef>
                <a:spcPct val="0"/>
              </a:spcBef>
            </a:pPr>
            <a:r>
              <a:rPr lang="en-US" sz="3033">
                <a:solidFill>
                  <a:srgbClr val="FFFFFF"/>
                </a:solidFill>
                <a:latin typeface="Canva Sans Bold"/>
              </a:rPr>
              <a:t>Notre système de recyclage utilise des technologies avancées comme l'IoT et l'IA pour trier et classifier automatiquement les déchets, tout en sensibilisant les utilisateurs aux pratiques durables. Grâce à une poubelle intelligente et une application mobile intuitive, nous visons à révolutionner la gestion des déchets et à encourager un comportement écologique responsable.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0">
            <a:off x="2771680" y="3345674"/>
            <a:ext cx="12178648" cy="5104213"/>
            <a:chOff x="0" y="0"/>
            <a:chExt cx="16238198" cy="6805617"/>
          </a:xfrm>
        </p:grpSpPr>
        <p:sp>
          <p:nvSpPr>
            <p:cNvPr name="Freeform 3" id="3"/>
            <p:cNvSpPr/>
            <p:nvPr/>
          </p:nvSpPr>
          <p:spPr>
            <a:xfrm flipH="false" flipV="false" rot="92033">
              <a:off x="233280" y="364784"/>
              <a:ext cx="15924404" cy="6228814"/>
            </a:xfrm>
            <a:custGeom>
              <a:avLst/>
              <a:gdLst/>
              <a:ahLst/>
              <a:cxnLst/>
              <a:rect r="r" b="b" t="t" l="l"/>
              <a:pathLst>
                <a:path h="6228814" w="15924404">
                  <a:moveTo>
                    <a:pt x="0" y="0"/>
                  </a:moveTo>
                  <a:lnTo>
                    <a:pt x="15924403" y="0"/>
                  </a:lnTo>
                  <a:lnTo>
                    <a:pt x="15924403" y="6228814"/>
                  </a:lnTo>
                  <a:lnTo>
                    <a:pt x="0" y="6228814"/>
                  </a:lnTo>
                  <a:lnTo>
                    <a:pt x="0" y="0"/>
                  </a:lnTo>
                  <a:close/>
                </a:path>
              </a:pathLst>
            </a:custGeom>
            <a:blipFill>
              <a:blip r:embed="rId2">
                <a:alphaModFix amt="60000"/>
              </a:blip>
              <a:stretch>
                <a:fillRect l="-1056" t="-10951" r="-1056" b="0"/>
              </a:stretch>
            </a:blipFill>
          </p:spPr>
        </p:sp>
        <p:sp>
          <p:nvSpPr>
            <p:cNvPr name="Freeform 4" id="4"/>
            <p:cNvSpPr/>
            <p:nvPr/>
          </p:nvSpPr>
          <p:spPr>
            <a:xfrm flipH="false" flipV="false" rot="92033">
              <a:off x="80514" y="212019"/>
              <a:ext cx="15924404" cy="6228814"/>
            </a:xfrm>
            <a:custGeom>
              <a:avLst/>
              <a:gdLst/>
              <a:ahLst/>
              <a:cxnLst/>
              <a:rect r="r" b="b" t="t" l="l"/>
              <a:pathLst>
                <a:path h="6228814" w="15924404">
                  <a:moveTo>
                    <a:pt x="0" y="0"/>
                  </a:moveTo>
                  <a:lnTo>
                    <a:pt x="15924404" y="0"/>
                  </a:lnTo>
                  <a:lnTo>
                    <a:pt x="15924404" y="6228814"/>
                  </a:lnTo>
                  <a:lnTo>
                    <a:pt x="0" y="6228814"/>
                  </a:lnTo>
                  <a:lnTo>
                    <a:pt x="0" y="0"/>
                  </a:lnTo>
                  <a:close/>
                </a:path>
              </a:pathLst>
            </a:custGeom>
            <a:blipFill>
              <a:blip r:embed="rId3"/>
              <a:stretch>
                <a:fillRect l="-1056" t="-10951" r="-1056" b="0"/>
              </a:stretch>
            </a:blipFill>
          </p:spPr>
        </p:sp>
      </p:grpSp>
      <p:sp>
        <p:nvSpPr>
          <p:cNvPr name="TextBox 5" id="5"/>
          <p:cNvSpPr txBox="true"/>
          <p:nvPr/>
        </p:nvSpPr>
        <p:spPr>
          <a:xfrm rot="0">
            <a:off x="4277751" y="5143500"/>
            <a:ext cx="8980692" cy="2836961"/>
          </a:xfrm>
          <a:prstGeom prst="rect">
            <a:avLst/>
          </a:prstGeom>
        </p:spPr>
        <p:txBody>
          <a:bodyPr anchor="t" rtlCol="false" tIns="0" lIns="0" bIns="0" rIns="0">
            <a:spAutoFit/>
          </a:bodyPr>
          <a:lstStyle/>
          <a:p>
            <a:pPr algn="ctr">
              <a:lnSpc>
                <a:spcPts val="9876"/>
              </a:lnSpc>
            </a:pPr>
            <a:r>
              <a:rPr lang="en-US" sz="10396" spc="-623">
                <a:solidFill>
                  <a:srgbClr val="000000"/>
                </a:solidFill>
                <a:latin typeface="Gaegu Bold"/>
              </a:rPr>
              <a:t>COMPOSANTES CLÉS</a:t>
            </a:r>
          </a:p>
        </p:txBody>
      </p:sp>
      <p:sp>
        <p:nvSpPr>
          <p:cNvPr name="Freeform 6" id="6"/>
          <p:cNvSpPr/>
          <p:nvPr/>
        </p:nvSpPr>
        <p:spPr>
          <a:xfrm flipH="false" flipV="false" rot="-2700000">
            <a:off x="10052874" y="2470557"/>
            <a:ext cx="940043" cy="1347732"/>
          </a:xfrm>
          <a:custGeom>
            <a:avLst/>
            <a:gdLst/>
            <a:ahLst/>
            <a:cxnLst/>
            <a:rect r="r" b="b" t="t" l="l"/>
            <a:pathLst>
              <a:path h="1347732" w="940043">
                <a:moveTo>
                  <a:pt x="0" y="0"/>
                </a:moveTo>
                <a:lnTo>
                  <a:pt x="940043" y="0"/>
                </a:lnTo>
                <a:lnTo>
                  <a:pt x="940043" y="1347732"/>
                </a:lnTo>
                <a:lnTo>
                  <a:pt x="0" y="13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75443">
            <a:off x="2955026" y="4199333"/>
            <a:ext cx="1139379" cy="1037871"/>
          </a:xfrm>
          <a:custGeom>
            <a:avLst/>
            <a:gdLst/>
            <a:ahLst/>
            <a:cxnLst/>
            <a:rect r="r" b="b" t="t" l="l"/>
            <a:pathLst>
              <a:path h="1037871" w="1139379">
                <a:moveTo>
                  <a:pt x="0" y="0"/>
                </a:moveTo>
                <a:lnTo>
                  <a:pt x="1139379" y="0"/>
                </a:lnTo>
                <a:lnTo>
                  <a:pt x="1139379" y="1037870"/>
                </a:lnTo>
                <a:lnTo>
                  <a:pt x="0" y="1037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88621">
            <a:off x="13056416" y="6696428"/>
            <a:ext cx="1852630" cy="2886533"/>
          </a:xfrm>
          <a:custGeom>
            <a:avLst/>
            <a:gdLst/>
            <a:ahLst/>
            <a:cxnLst/>
            <a:rect r="r" b="b" t="t" l="l"/>
            <a:pathLst>
              <a:path h="2886533" w="1852630">
                <a:moveTo>
                  <a:pt x="0" y="0"/>
                </a:moveTo>
                <a:lnTo>
                  <a:pt x="1852629" y="0"/>
                </a:lnTo>
                <a:lnTo>
                  <a:pt x="1852629" y="2886534"/>
                </a:lnTo>
                <a:lnTo>
                  <a:pt x="0" y="2886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04326">
            <a:off x="1824335" y="5038846"/>
            <a:ext cx="2982270" cy="4869012"/>
          </a:xfrm>
          <a:custGeom>
            <a:avLst/>
            <a:gdLst/>
            <a:ahLst/>
            <a:cxnLst/>
            <a:rect r="r" b="b" t="t" l="l"/>
            <a:pathLst>
              <a:path h="4869012" w="2982270">
                <a:moveTo>
                  <a:pt x="0" y="0"/>
                </a:moveTo>
                <a:lnTo>
                  <a:pt x="2982270" y="0"/>
                </a:lnTo>
                <a:lnTo>
                  <a:pt x="2982270" y="4869011"/>
                </a:lnTo>
                <a:lnTo>
                  <a:pt x="0" y="48690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799241" y="2546124"/>
            <a:ext cx="4366980" cy="3351657"/>
          </a:xfrm>
          <a:custGeom>
            <a:avLst/>
            <a:gdLst/>
            <a:ahLst/>
            <a:cxnLst/>
            <a:rect r="r" b="b" t="t" l="l"/>
            <a:pathLst>
              <a:path h="3351657" w="4366980">
                <a:moveTo>
                  <a:pt x="0" y="0"/>
                </a:moveTo>
                <a:lnTo>
                  <a:pt x="4366979" y="0"/>
                </a:lnTo>
                <a:lnTo>
                  <a:pt x="4366979" y="3351657"/>
                </a:lnTo>
                <a:lnTo>
                  <a:pt x="0" y="33516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4057876">
            <a:off x="6022523" y="2049367"/>
            <a:ext cx="1188475" cy="2351300"/>
          </a:xfrm>
          <a:custGeom>
            <a:avLst/>
            <a:gdLst/>
            <a:ahLst/>
            <a:cxnLst/>
            <a:rect r="r" b="b" t="t" l="l"/>
            <a:pathLst>
              <a:path h="2351300" w="1188475">
                <a:moveTo>
                  <a:pt x="1188475" y="0"/>
                </a:moveTo>
                <a:lnTo>
                  <a:pt x="0" y="0"/>
                </a:lnTo>
                <a:lnTo>
                  <a:pt x="0" y="2351299"/>
                </a:lnTo>
                <a:lnTo>
                  <a:pt x="1188475" y="2351299"/>
                </a:lnTo>
                <a:lnTo>
                  <a:pt x="118847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sp>
        <p:nvSpPr>
          <p:cNvPr name="TextBox 2" id="2"/>
          <p:cNvSpPr txBox="true"/>
          <p:nvPr/>
        </p:nvSpPr>
        <p:spPr>
          <a:xfrm rot="0">
            <a:off x="3448832" y="1076325"/>
            <a:ext cx="12665770" cy="1431112"/>
          </a:xfrm>
          <a:prstGeom prst="rect">
            <a:avLst/>
          </a:prstGeom>
        </p:spPr>
        <p:txBody>
          <a:bodyPr anchor="t" rtlCol="false" tIns="0" lIns="0" bIns="0" rIns="0">
            <a:spAutoFit/>
          </a:bodyPr>
          <a:lstStyle/>
          <a:p>
            <a:pPr algn="ctr" marL="0" indent="0" lvl="0">
              <a:lnSpc>
                <a:spcPts val="8769"/>
              </a:lnSpc>
            </a:pPr>
            <a:r>
              <a:rPr lang="en-US" sz="9743">
                <a:solidFill>
                  <a:srgbClr val="FFFFFF"/>
                </a:solidFill>
                <a:latin typeface="Jua"/>
              </a:rPr>
              <a:t>COMPOSANTES CLÉES</a:t>
            </a:r>
          </a:p>
        </p:txBody>
      </p:sp>
      <p:grpSp>
        <p:nvGrpSpPr>
          <p:cNvPr name="Group 3" id="3"/>
          <p:cNvGrpSpPr/>
          <p:nvPr/>
        </p:nvGrpSpPr>
        <p:grpSpPr>
          <a:xfrm rot="0">
            <a:off x="192123" y="3701535"/>
            <a:ext cx="5564165" cy="4898179"/>
            <a:chOff x="0" y="0"/>
            <a:chExt cx="1078716" cy="949602"/>
          </a:xfrm>
        </p:grpSpPr>
        <p:sp>
          <p:nvSpPr>
            <p:cNvPr name="Freeform 4" id="4"/>
            <p:cNvSpPr/>
            <p:nvPr/>
          </p:nvSpPr>
          <p:spPr>
            <a:xfrm flipH="false" flipV="false" rot="0">
              <a:off x="0" y="0"/>
              <a:ext cx="1078716" cy="949603"/>
            </a:xfrm>
            <a:custGeom>
              <a:avLst/>
              <a:gdLst/>
              <a:ahLst/>
              <a:cxnLst/>
              <a:rect r="r" b="b" t="t" l="l"/>
              <a:pathLst>
                <a:path h="949603" w="1078716">
                  <a:moveTo>
                    <a:pt x="69569" y="0"/>
                  </a:moveTo>
                  <a:lnTo>
                    <a:pt x="1009147" y="0"/>
                  </a:lnTo>
                  <a:cubicBezTo>
                    <a:pt x="1027598" y="0"/>
                    <a:pt x="1045293" y="7330"/>
                    <a:pt x="1058340" y="20376"/>
                  </a:cubicBezTo>
                  <a:cubicBezTo>
                    <a:pt x="1071386" y="33423"/>
                    <a:pt x="1078716" y="51119"/>
                    <a:pt x="1078716" y="69569"/>
                  </a:cubicBezTo>
                  <a:lnTo>
                    <a:pt x="1078716" y="880033"/>
                  </a:lnTo>
                  <a:cubicBezTo>
                    <a:pt x="1078716" y="898484"/>
                    <a:pt x="1071386" y="916179"/>
                    <a:pt x="1058340" y="929226"/>
                  </a:cubicBezTo>
                  <a:cubicBezTo>
                    <a:pt x="1045293" y="942273"/>
                    <a:pt x="1027598" y="949603"/>
                    <a:pt x="1009147" y="949603"/>
                  </a:cubicBezTo>
                  <a:lnTo>
                    <a:pt x="69569" y="949603"/>
                  </a:lnTo>
                  <a:cubicBezTo>
                    <a:pt x="51119" y="949603"/>
                    <a:pt x="33423" y="942273"/>
                    <a:pt x="20376" y="929226"/>
                  </a:cubicBezTo>
                  <a:cubicBezTo>
                    <a:pt x="7330" y="916179"/>
                    <a:pt x="0" y="898484"/>
                    <a:pt x="0" y="880033"/>
                  </a:cubicBezTo>
                  <a:lnTo>
                    <a:pt x="0" y="69569"/>
                  </a:lnTo>
                  <a:cubicBezTo>
                    <a:pt x="0" y="51119"/>
                    <a:pt x="7330" y="33423"/>
                    <a:pt x="20376" y="20376"/>
                  </a:cubicBezTo>
                  <a:cubicBezTo>
                    <a:pt x="33423" y="7330"/>
                    <a:pt x="51119" y="0"/>
                    <a:pt x="69569" y="0"/>
                  </a:cubicBezTo>
                  <a:close/>
                </a:path>
              </a:pathLst>
            </a:custGeom>
            <a:solidFill>
              <a:srgbClr val="E1F7E6"/>
            </a:solidFill>
            <a:ln cap="rnd">
              <a:noFill/>
              <a:prstDash val="solid"/>
              <a:round/>
            </a:ln>
          </p:spPr>
        </p:sp>
        <p:sp>
          <p:nvSpPr>
            <p:cNvPr name="TextBox 5" id="5"/>
            <p:cNvSpPr txBox="true"/>
            <p:nvPr/>
          </p:nvSpPr>
          <p:spPr>
            <a:xfrm>
              <a:off x="0" y="-76200"/>
              <a:ext cx="1078716" cy="102580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422104" y="3688141"/>
            <a:ext cx="5564165" cy="4911573"/>
            <a:chOff x="0" y="0"/>
            <a:chExt cx="1078716" cy="952199"/>
          </a:xfrm>
        </p:grpSpPr>
        <p:sp>
          <p:nvSpPr>
            <p:cNvPr name="Freeform 7" id="7"/>
            <p:cNvSpPr/>
            <p:nvPr/>
          </p:nvSpPr>
          <p:spPr>
            <a:xfrm flipH="false" flipV="false" rot="0">
              <a:off x="0" y="0"/>
              <a:ext cx="1078716" cy="952199"/>
            </a:xfrm>
            <a:custGeom>
              <a:avLst/>
              <a:gdLst/>
              <a:ahLst/>
              <a:cxnLst/>
              <a:rect r="r" b="b" t="t" l="l"/>
              <a:pathLst>
                <a:path h="952199" w="1078716">
                  <a:moveTo>
                    <a:pt x="69569" y="0"/>
                  </a:moveTo>
                  <a:lnTo>
                    <a:pt x="1009147" y="0"/>
                  </a:lnTo>
                  <a:cubicBezTo>
                    <a:pt x="1027598" y="0"/>
                    <a:pt x="1045293" y="7330"/>
                    <a:pt x="1058340" y="20376"/>
                  </a:cubicBezTo>
                  <a:cubicBezTo>
                    <a:pt x="1071386" y="33423"/>
                    <a:pt x="1078716" y="51119"/>
                    <a:pt x="1078716" y="69569"/>
                  </a:cubicBezTo>
                  <a:lnTo>
                    <a:pt x="1078716" y="882630"/>
                  </a:lnTo>
                  <a:cubicBezTo>
                    <a:pt x="1078716" y="901081"/>
                    <a:pt x="1071386" y="918776"/>
                    <a:pt x="1058340" y="931823"/>
                  </a:cubicBezTo>
                  <a:cubicBezTo>
                    <a:pt x="1045293" y="944870"/>
                    <a:pt x="1027598" y="952199"/>
                    <a:pt x="1009147" y="952199"/>
                  </a:cubicBezTo>
                  <a:lnTo>
                    <a:pt x="69569" y="952199"/>
                  </a:lnTo>
                  <a:cubicBezTo>
                    <a:pt x="51119" y="952199"/>
                    <a:pt x="33423" y="944870"/>
                    <a:pt x="20376" y="931823"/>
                  </a:cubicBezTo>
                  <a:cubicBezTo>
                    <a:pt x="7330" y="918776"/>
                    <a:pt x="0" y="901081"/>
                    <a:pt x="0" y="882630"/>
                  </a:cubicBezTo>
                  <a:lnTo>
                    <a:pt x="0" y="69569"/>
                  </a:lnTo>
                  <a:cubicBezTo>
                    <a:pt x="0" y="51119"/>
                    <a:pt x="7330" y="33423"/>
                    <a:pt x="20376" y="20376"/>
                  </a:cubicBezTo>
                  <a:cubicBezTo>
                    <a:pt x="33423" y="7330"/>
                    <a:pt x="51119" y="0"/>
                    <a:pt x="69569" y="0"/>
                  </a:cubicBezTo>
                  <a:close/>
                </a:path>
              </a:pathLst>
            </a:custGeom>
            <a:solidFill>
              <a:srgbClr val="E8B665"/>
            </a:solidFill>
            <a:ln cap="rnd">
              <a:noFill/>
              <a:prstDash val="solid"/>
              <a:round/>
            </a:ln>
          </p:spPr>
        </p:sp>
        <p:sp>
          <p:nvSpPr>
            <p:cNvPr name="TextBox 8" id="8"/>
            <p:cNvSpPr txBox="true"/>
            <p:nvPr/>
          </p:nvSpPr>
          <p:spPr>
            <a:xfrm>
              <a:off x="0" y="-76200"/>
              <a:ext cx="1078716" cy="102839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312677" y="3674810"/>
            <a:ext cx="5564165" cy="4924904"/>
            <a:chOff x="0" y="0"/>
            <a:chExt cx="1078716" cy="954784"/>
          </a:xfrm>
        </p:grpSpPr>
        <p:sp>
          <p:nvSpPr>
            <p:cNvPr name="Freeform 10" id="10"/>
            <p:cNvSpPr/>
            <p:nvPr/>
          </p:nvSpPr>
          <p:spPr>
            <a:xfrm flipH="false" flipV="false" rot="0">
              <a:off x="0" y="0"/>
              <a:ext cx="1078716" cy="954784"/>
            </a:xfrm>
            <a:custGeom>
              <a:avLst/>
              <a:gdLst/>
              <a:ahLst/>
              <a:cxnLst/>
              <a:rect r="r" b="b" t="t" l="l"/>
              <a:pathLst>
                <a:path h="954784" w="1078716">
                  <a:moveTo>
                    <a:pt x="69569" y="0"/>
                  </a:moveTo>
                  <a:lnTo>
                    <a:pt x="1009147" y="0"/>
                  </a:lnTo>
                  <a:cubicBezTo>
                    <a:pt x="1027598" y="0"/>
                    <a:pt x="1045293" y="7330"/>
                    <a:pt x="1058340" y="20376"/>
                  </a:cubicBezTo>
                  <a:cubicBezTo>
                    <a:pt x="1071386" y="33423"/>
                    <a:pt x="1078716" y="51119"/>
                    <a:pt x="1078716" y="69569"/>
                  </a:cubicBezTo>
                  <a:lnTo>
                    <a:pt x="1078716" y="885214"/>
                  </a:lnTo>
                  <a:cubicBezTo>
                    <a:pt x="1078716" y="923636"/>
                    <a:pt x="1047569" y="954784"/>
                    <a:pt x="1009147" y="954784"/>
                  </a:cubicBezTo>
                  <a:lnTo>
                    <a:pt x="69569" y="954784"/>
                  </a:lnTo>
                  <a:cubicBezTo>
                    <a:pt x="51119" y="954784"/>
                    <a:pt x="33423" y="947454"/>
                    <a:pt x="20376" y="934407"/>
                  </a:cubicBezTo>
                  <a:cubicBezTo>
                    <a:pt x="7330" y="921360"/>
                    <a:pt x="0" y="903665"/>
                    <a:pt x="0" y="885214"/>
                  </a:cubicBezTo>
                  <a:lnTo>
                    <a:pt x="0" y="69569"/>
                  </a:lnTo>
                  <a:cubicBezTo>
                    <a:pt x="0" y="51119"/>
                    <a:pt x="7330" y="33423"/>
                    <a:pt x="20376" y="20376"/>
                  </a:cubicBezTo>
                  <a:cubicBezTo>
                    <a:pt x="33423" y="7330"/>
                    <a:pt x="51119" y="0"/>
                    <a:pt x="69569" y="0"/>
                  </a:cubicBezTo>
                  <a:close/>
                </a:path>
              </a:pathLst>
            </a:custGeom>
            <a:solidFill>
              <a:srgbClr val="E1F7E6"/>
            </a:solidFill>
            <a:ln cap="rnd">
              <a:noFill/>
              <a:prstDash val="solid"/>
              <a:round/>
            </a:ln>
          </p:spPr>
        </p:sp>
        <p:sp>
          <p:nvSpPr>
            <p:cNvPr name="TextBox 11" id="11"/>
            <p:cNvSpPr txBox="true"/>
            <p:nvPr/>
          </p:nvSpPr>
          <p:spPr>
            <a:xfrm>
              <a:off x="0" y="-76200"/>
              <a:ext cx="1078716" cy="103098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301619" y="2921170"/>
            <a:ext cx="1345173" cy="13451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A66B"/>
            </a:solidFill>
          </p:spPr>
        </p:sp>
        <p:sp>
          <p:nvSpPr>
            <p:cNvPr name="TextBox 14" id="14"/>
            <p:cNvSpPr txBox="true"/>
            <p:nvPr/>
          </p:nvSpPr>
          <p:spPr>
            <a:xfrm>
              <a:off x="76200" y="-9525"/>
              <a:ext cx="660400" cy="746125"/>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14444856" y="3236201"/>
            <a:ext cx="1299807" cy="1287337"/>
            <a:chOff x="0" y="0"/>
            <a:chExt cx="820673" cy="812800"/>
          </a:xfrm>
        </p:grpSpPr>
        <p:sp>
          <p:nvSpPr>
            <p:cNvPr name="Freeform 16" id="16"/>
            <p:cNvSpPr/>
            <p:nvPr/>
          </p:nvSpPr>
          <p:spPr>
            <a:xfrm flipH="false" flipV="false" rot="0">
              <a:off x="0" y="0"/>
              <a:ext cx="820673" cy="812800"/>
            </a:xfrm>
            <a:custGeom>
              <a:avLst/>
              <a:gdLst/>
              <a:ahLst/>
              <a:cxnLst/>
              <a:rect r="r" b="b" t="t" l="l"/>
              <a:pathLst>
                <a:path h="812800" w="820673">
                  <a:moveTo>
                    <a:pt x="410337" y="0"/>
                  </a:moveTo>
                  <a:cubicBezTo>
                    <a:pt x="183714" y="0"/>
                    <a:pt x="0" y="181951"/>
                    <a:pt x="0" y="406400"/>
                  </a:cubicBezTo>
                  <a:cubicBezTo>
                    <a:pt x="0" y="630849"/>
                    <a:pt x="183714" y="812800"/>
                    <a:pt x="410337" y="812800"/>
                  </a:cubicBezTo>
                  <a:cubicBezTo>
                    <a:pt x="636959" y="812800"/>
                    <a:pt x="820673" y="630849"/>
                    <a:pt x="820673" y="406400"/>
                  </a:cubicBezTo>
                  <a:cubicBezTo>
                    <a:pt x="820673" y="181951"/>
                    <a:pt x="636959" y="0"/>
                    <a:pt x="410337" y="0"/>
                  </a:cubicBezTo>
                  <a:close/>
                </a:path>
              </a:pathLst>
            </a:custGeom>
            <a:solidFill>
              <a:srgbClr val="5BA66B"/>
            </a:solidFill>
          </p:spPr>
        </p:sp>
        <p:sp>
          <p:nvSpPr>
            <p:cNvPr name="TextBox 17" id="17"/>
            <p:cNvSpPr txBox="true"/>
            <p:nvPr/>
          </p:nvSpPr>
          <p:spPr>
            <a:xfrm>
              <a:off x="76938" y="0"/>
              <a:ext cx="666797" cy="7366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8600064" y="3003078"/>
            <a:ext cx="1343464" cy="134346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793D"/>
            </a:solidFill>
          </p:spPr>
        </p:sp>
        <p:sp>
          <p:nvSpPr>
            <p:cNvPr name="TextBox 20" id="20"/>
            <p:cNvSpPr txBox="true"/>
            <p:nvPr/>
          </p:nvSpPr>
          <p:spPr>
            <a:xfrm>
              <a:off x="76200" y="-9525"/>
              <a:ext cx="660400" cy="746125"/>
            </a:xfrm>
            <a:prstGeom prst="rect">
              <a:avLst/>
            </a:prstGeom>
          </p:spPr>
          <p:txBody>
            <a:bodyPr anchor="ctr" rtlCol="false" tIns="50800" lIns="50800" bIns="50800" rIns="50800"/>
            <a:lstStyle/>
            <a:p>
              <a:pPr algn="ctr">
                <a:lnSpc>
                  <a:spcPts val="2799"/>
                </a:lnSpc>
              </a:pPr>
            </a:p>
          </p:txBody>
        </p:sp>
      </p:grpSp>
      <p:sp>
        <p:nvSpPr>
          <p:cNvPr name="TextBox 21" id="21"/>
          <p:cNvSpPr txBox="true"/>
          <p:nvPr/>
        </p:nvSpPr>
        <p:spPr>
          <a:xfrm rot="0">
            <a:off x="332422" y="4776022"/>
            <a:ext cx="5283567" cy="2950605"/>
          </a:xfrm>
          <a:prstGeom prst="rect">
            <a:avLst/>
          </a:prstGeom>
        </p:spPr>
        <p:txBody>
          <a:bodyPr anchor="t" rtlCol="false" tIns="0" lIns="0" bIns="0" rIns="0">
            <a:spAutoFit/>
          </a:bodyPr>
          <a:lstStyle/>
          <a:p>
            <a:pPr algn="ctr">
              <a:lnSpc>
                <a:spcPts val="5589"/>
              </a:lnSpc>
            </a:pPr>
            <a:r>
              <a:rPr lang="en-US" sz="5081">
                <a:solidFill>
                  <a:srgbClr val="5BA66B"/>
                </a:solidFill>
                <a:latin typeface="Jua"/>
              </a:rPr>
              <a:t>UN PROTOTYPE DE POUBELLE INTELLIGENTE</a:t>
            </a:r>
          </a:p>
          <a:p>
            <a:pPr algn="ctr">
              <a:lnSpc>
                <a:spcPts val="5589"/>
              </a:lnSpc>
            </a:pPr>
          </a:p>
        </p:txBody>
      </p:sp>
      <p:sp>
        <p:nvSpPr>
          <p:cNvPr name="TextBox 22" id="22"/>
          <p:cNvSpPr txBox="true"/>
          <p:nvPr/>
        </p:nvSpPr>
        <p:spPr>
          <a:xfrm rot="0">
            <a:off x="2348972" y="3287154"/>
            <a:ext cx="1344936" cy="716248"/>
          </a:xfrm>
          <a:prstGeom prst="rect">
            <a:avLst/>
          </a:prstGeom>
        </p:spPr>
        <p:txBody>
          <a:bodyPr anchor="t" rtlCol="false" tIns="0" lIns="0" bIns="0" rIns="0">
            <a:spAutoFit/>
          </a:bodyPr>
          <a:lstStyle/>
          <a:p>
            <a:pPr algn="ctr">
              <a:lnSpc>
                <a:spcPts val="4600"/>
              </a:lnSpc>
            </a:pPr>
            <a:r>
              <a:rPr lang="en-US" sz="4182">
                <a:solidFill>
                  <a:srgbClr val="F4FFF8"/>
                </a:solidFill>
                <a:latin typeface="Agrandir Grand Bold"/>
              </a:rPr>
              <a:t>01</a:t>
            </a:r>
          </a:p>
        </p:txBody>
      </p:sp>
      <p:sp>
        <p:nvSpPr>
          <p:cNvPr name="TextBox 23" id="23"/>
          <p:cNvSpPr txBox="true"/>
          <p:nvPr/>
        </p:nvSpPr>
        <p:spPr>
          <a:xfrm rot="0">
            <a:off x="14341496" y="3471342"/>
            <a:ext cx="1506527" cy="709295"/>
          </a:xfrm>
          <a:prstGeom prst="rect">
            <a:avLst/>
          </a:prstGeom>
        </p:spPr>
        <p:txBody>
          <a:bodyPr anchor="t" rtlCol="false" tIns="0" lIns="0" bIns="0" rIns="0">
            <a:spAutoFit/>
          </a:bodyPr>
          <a:lstStyle/>
          <a:p>
            <a:pPr algn="ctr">
              <a:lnSpc>
                <a:spcPts val="4509"/>
              </a:lnSpc>
            </a:pPr>
            <a:r>
              <a:rPr lang="en-US" sz="4099">
                <a:solidFill>
                  <a:srgbClr val="F4FFF8"/>
                </a:solidFill>
                <a:latin typeface="Agrandir Grand Bold"/>
              </a:rPr>
              <a:t>03</a:t>
            </a:r>
          </a:p>
        </p:txBody>
      </p:sp>
      <p:sp>
        <p:nvSpPr>
          <p:cNvPr name="TextBox 24" id="24"/>
          <p:cNvSpPr txBox="true"/>
          <p:nvPr/>
        </p:nvSpPr>
        <p:spPr>
          <a:xfrm rot="0">
            <a:off x="8447095" y="3294108"/>
            <a:ext cx="1649402" cy="709295"/>
          </a:xfrm>
          <a:prstGeom prst="rect">
            <a:avLst/>
          </a:prstGeom>
        </p:spPr>
        <p:txBody>
          <a:bodyPr anchor="t" rtlCol="false" tIns="0" lIns="0" bIns="0" rIns="0">
            <a:spAutoFit/>
          </a:bodyPr>
          <a:lstStyle/>
          <a:p>
            <a:pPr algn="ctr">
              <a:lnSpc>
                <a:spcPts val="4509"/>
              </a:lnSpc>
            </a:pPr>
            <a:r>
              <a:rPr lang="en-US" sz="4099">
                <a:solidFill>
                  <a:srgbClr val="F4FFF8"/>
                </a:solidFill>
                <a:latin typeface="Agrandir Grand Bold"/>
              </a:rPr>
              <a:t>02</a:t>
            </a:r>
          </a:p>
        </p:txBody>
      </p:sp>
      <p:sp>
        <p:nvSpPr>
          <p:cNvPr name="TextBox 25" id="25"/>
          <p:cNvSpPr txBox="true"/>
          <p:nvPr/>
        </p:nvSpPr>
        <p:spPr>
          <a:xfrm rot="0">
            <a:off x="6593835" y="4990162"/>
            <a:ext cx="5671217" cy="2235200"/>
          </a:xfrm>
          <a:prstGeom prst="rect">
            <a:avLst/>
          </a:prstGeom>
        </p:spPr>
        <p:txBody>
          <a:bodyPr anchor="t" rtlCol="false" tIns="0" lIns="0" bIns="0" rIns="0">
            <a:spAutoFit/>
          </a:bodyPr>
          <a:lstStyle/>
          <a:p>
            <a:pPr algn="l">
              <a:lnSpc>
                <a:spcPts val="5500"/>
              </a:lnSpc>
            </a:pPr>
            <a:r>
              <a:rPr lang="en-US" sz="5000">
                <a:solidFill>
                  <a:srgbClr val="F4FFF8"/>
                </a:solidFill>
                <a:latin typeface="Jua"/>
              </a:rPr>
              <a:t>UNE APPLICATION MOBILE INTUITIVE</a:t>
            </a:r>
          </a:p>
          <a:p>
            <a:pPr algn="l">
              <a:lnSpc>
                <a:spcPts val="5500"/>
              </a:lnSpc>
            </a:pPr>
          </a:p>
        </p:txBody>
      </p:sp>
      <p:sp>
        <p:nvSpPr>
          <p:cNvPr name="TextBox 26" id="26"/>
          <p:cNvSpPr txBox="true"/>
          <p:nvPr/>
        </p:nvSpPr>
        <p:spPr>
          <a:xfrm rot="0">
            <a:off x="12652085" y="4466387"/>
            <a:ext cx="5224756" cy="3015376"/>
          </a:xfrm>
          <a:prstGeom prst="rect">
            <a:avLst/>
          </a:prstGeom>
        </p:spPr>
        <p:txBody>
          <a:bodyPr anchor="t" rtlCol="false" tIns="0" lIns="0" bIns="0" rIns="0">
            <a:spAutoFit/>
          </a:bodyPr>
          <a:lstStyle/>
          <a:p>
            <a:pPr algn="ctr">
              <a:lnSpc>
                <a:spcPts val="4599"/>
              </a:lnSpc>
            </a:pPr>
            <a:r>
              <a:rPr lang="en-US" sz="4181">
                <a:solidFill>
                  <a:srgbClr val="5BA66B"/>
                </a:solidFill>
                <a:latin typeface="Jua"/>
              </a:rPr>
              <a:t>UN MODÈLE DE CLASSIFICATION BASÉ SUR LE MACHINE LEARNING</a:t>
            </a:r>
          </a:p>
          <a:p>
            <a:pPr algn="ctr">
              <a:lnSpc>
                <a:spcPts val="4599"/>
              </a:lnSpc>
            </a:pPr>
          </a:p>
        </p:txBody>
      </p:sp>
      <p:sp>
        <p:nvSpPr>
          <p:cNvPr name="Freeform 27" id="27"/>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1051246">
            <a:off x="15927999" y="8472307"/>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8884376" y="9476014"/>
            <a:ext cx="519248" cy="717554"/>
          </a:xfrm>
          <a:custGeom>
            <a:avLst/>
            <a:gdLst/>
            <a:ahLst/>
            <a:cxnLst/>
            <a:rect r="r" b="b" t="t" l="l"/>
            <a:pathLst>
              <a:path h="717554" w="519248">
                <a:moveTo>
                  <a:pt x="0" y="0"/>
                </a:moveTo>
                <a:lnTo>
                  <a:pt x="519248" y="0"/>
                </a:lnTo>
                <a:lnTo>
                  <a:pt x="519248" y="717554"/>
                </a:lnTo>
                <a:lnTo>
                  <a:pt x="0" y="717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0">
            <a:off x="2771680" y="3345674"/>
            <a:ext cx="12178648" cy="5104213"/>
            <a:chOff x="0" y="0"/>
            <a:chExt cx="16238198" cy="6805617"/>
          </a:xfrm>
        </p:grpSpPr>
        <p:sp>
          <p:nvSpPr>
            <p:cNvPr name="Freeform 3" id="3"/>
            <p:cNvSpPr/>
            <p:nvPr/>
          </p:nvSpPr>
          <p:spPr>
            <a:xfrm flipH="false" flipV="false" rot="92033">
              <a:off x="233280" y="364784"/>
              <a:ext cx="15924404" cy="6228814"/>
            </a:xfrm>
            <a:custGeom>
              <a:avLst/>
              <a:gdLst/>
              <a:ahLst/>
              <a:cxnLst/>
              <a:rect r="r" b="b" t="t" l="l"/>
              <a:pathLst>
                <a:path h="6228814" w="15924404">
                  <a:moveTo>
                    <a:pt x="0" y="0"/>
                  </a:moveTo>
                  <a:lnTo>
                    <a:pt x="15924403" y="0"/>
                  </a:lnTo>
                  <a:lnTo>
                    <a:pt x="15924403" y="6228814"/>
                  </a:lnTo>
                  <a:lnTo>
                    <a:pt x="0" y="6228814"/>
                  </a:lnTo>
                  <a:lnTo>
                    <a:pt x="0" y="0"/>
                  </a:lnTo>
                  <a:close/>
                </a:path>
              </a:pathLst>
            </a:custGeom>
            <a:blipFill>
              <a:blip r:embed="rId2">
                <a:alphaModFix amt="60000"/>
              </a:blip>
              <a:stretch>
                <a:fillRect l="-1056" t="-10951" r="-1056" b="0"/>
              </a:stretch>
            </a:blipFill>
          </p:spPr>
        </p:sp>
        <p:sp>
          <p:nvSpPr>
            <p:cNvPr name="Freeform 4" id="4"/>
            <p:cNvSpPr/>
            <p:nvPr/>
          </p:nvSpPr>
          <p:spPr>
            <a:xfrm flipH="false" flipV="false" rot="92033">
              <a:off x="80514" y="212019"/>
              <a:ext cx="15924404" cy="6228814"/>
            </a:xfrm>
            <a:custGeom>
              <a:avLst/>
              <a:gdLst/>
              <a:ahLst/>
              <a:cxnLst/>
              <a:rect r="r" b="b" t="t" l="l"/>
              <a:pathLst>
                <a:path h="6228814" w="15924404">
                  <a:moveTo>
                    <a:pt x="0" y="0"/>
                  </a:moveTo>
                  <a:lnTo>
                    <a:pt x="15924404" y="0"/>
                  </a:lnTo>
                  <a:lnTo>
                    <a:pt x="15924404" y="6228814"/>
                  </a:lnTo>
                  <a:lnTo>
                    <a:pt x="0" y="6228814"/>
                  </a:lnTo>
                  <a:lnTo>
                    <a:pt x="0" y="0"/>
                  </a:lnTo>
                  <a:close/>
                </a:path>
              </a:pathLst>
            </a:custGeom>
            <a:blipFill>
              <a:blip r:embed="rId3"/>
              <a:stretch>
                <a:fillRect l="-1056" t="-10951" r="-1056" b="0"/>
              </a:stretch>
            </a:blipFill>
          </p:spPr>
        </p:sp>
      </p:grpSp>
      <p:sp>
        <p:nvSpPr>
          <p:cNvPr name="TextBox 5" id="5"/>
          <p:cNvSpPr txBox="true"/>
          <p:nvPr/>
        </p:nvSpPr>
        <p:spPr>
          <a:xfrm rot="0">
            <a:off x="4277751" y="5106019"/>
            <a:ext cx="8980692" cy="1583524"/>
          </a:xfrm>
          <a:prstGeom prst="rect">
            <a:avLst/>
          </a:prstGeom>
        </p:spPr>
        <p:txBody>
          <a:bodyPr anchor="t" rtlCol="false" tIns="0" lIns="0" bIns="0" rIns="0">
            <a:spAutoFit/>
          </a:bodyPr>
          <a:lstStyle/>
          <a:p>
            <a:pPr algn="ctr">
              <a:lnSpc>
                <a:spcPts val="9876"/>
              </a:lnSpc>
            </a:pPr>
            <a:r>
              <a:rPr lang="en-US" sz="10396" spc="-623">
                <a:solidFill>
                  <a:srgbClr val="000000"/>
                </a:solidFill>
                <a:latin typeface="Gaegu Bold"/>
              </a:rPr>
              <a:t>PROBLÉMATIQUE</a:t>
            </a:r>
          </a:p>
        </p:txBody>
      </p:sp>
      <p:sp>
        <p:nvSpPr>
          <p:cNvPr name="Freeform 6" id="6"/>
          <p:cNvSpPr/>
          <p:nvPr/>
        </p:nvSpPr>
        <p:spPr>
          <a:xfrm flipH="false" flipV="false" rot="-2700000">
            <a:off x="10052874" y="2470557"/>
            <a:ext cx="940043" cy="1347732"/>
          </a:xfrm>
          <a:custGeom>
            <a:avLst/>
            <a:gdLst/>
            <a:ahLst/>
            <a:cxnLst/>
            <a:rect r="r" b="b" t="t" l="l"/>
            <a:pathLst>
              <a:path h="1347732" w="940043">
                <a:moveTo>
                  <a:pt x="0" y="0"/>
                </a:moveTo>
                <a:lnTo>
                  <a:pt x="940043" y="0"/>
                </a:lnTo>
                <a:lnTo>
                  <a:pt x="940043" y="1347732"/>
                </a:lnTo>
                <a:lnTo>
                  <a:pt x="0" y="13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75443">
            <a:off x="2955026" y="4199333"/>
            <a:ext cx="1139379" cy="1037871"/>
          </a:xfrm>
          <a:custGeom>
            <a:avLst/>
            <a:gdLst/>
            <a:ahLst/>
            <a:cxnLst/>
            <a:rect r="r" b="b" t="t" l="l"/>
            <a:pathLst>
              <a:path h="1037871" w="1139379">
                <a:moveTo>
                  <a:pt x="0" y="0"/>
                </a:moveTo>
                <a:lnTo>
                  <a:pt x="1139379" y="0"/>
                </a:lnTo>
                <a:lnTo>
                  <a:pt x="1139379" y="1037870"/>
                </a:lnTo>
                <a:lnTo>
                  <a:pt x="0" y="1037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88621">
            <a:off x="13056416" y="6696428"/>
            <a:ext cx="1852630" cy="2886533"/>
          </a:xfrm>
          <a:custGeom>
            <a:avLst/>
            <a:gdLst/>
            <a:ahLst/>
            <a:cxnLst/>
            <a:rect r="r" b="b" t="t" l="l"/>
            <a:pathLst>
              <a:path h="2886533" w="1852630">
                <a:moveTo>
                  <a:pt x="0" y="0"/>
                </a:moveTo>
                <a:lnTo>
                  <a:pt x="1852629" y="0"/>
                </a:lnTo>
                <a:lnTo>
                  <a:pt x="1852629" y="2886534"/>
                </a:lnTo>
                <a:lnTo>
                  <a:pt x="0" y="2886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04326">
            <a:off x="1824335" y="5038846"/>
            <a:ext cx="2982270" cy="4869012"/>
          </a:xfrm>
          <a:custGeom>
            <a:avLst/>
            <a:gdLst/>
            <a:ahLst/>
            <a:cxnLst/>
            <a:rect r="r" b="b" t="t" l="l"/>
            <a:pathLst>
              <a:path h="4869012" w="2982270">
                <a:moveTo>
                  <a:pt x="0" y="0"/>
                </a:moveTo>
                <a:lnTo>
                  <a:pt x="2982270" y="0"/>
                </a:lnTo>
                <a:lnTo>
                  <a:pt x="2982270" y="4869011"/>
                </a:lnTo>
                <a:lnTo>
                  <a:pt x="0" y="48690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799241" y="2546124"/>
            <a:ext cx="4366980" cy="3351657"/>
          </a:xfrm>
          <a:custGeom>
            <a:avLst/>
            <a:gdLst/>
            <a:ahLst/>
            <a:cxnLst/>
            <a:rect r="r" b="b" t="t" l="l"/>
            <a:pathLst>
              <a:path h="3351657" w="4366980">
                <a:moveTo>
                  <a:pt x="0" y="0"/>
                </a:moveTo>
                <a:lnTo>
                  <a:pt x="4366979" y="0"/>
                </a:lnTo>
                <a:lnTo>
                  <a:pt x="4366979" y="3351657"/>
                </a:lnTo>
                <a:lnTo>
                  <a:pt x="0" y="33516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4057876">
            <a:off x="6022523" y="2049367"/>
            <a:ext cx="1188475" cy="2351300"/>
          </a:xfrm>
          <a:custGeom>
            <a:avLst/>
            <a:gdLst/>
            <a:ahLst/>
            <a:cxnLst/>
            <a:rect r="r" b="b" t="t" l="l"/>
            <a:pathLst>
              <a:path h="2351300" w="1188475">
                <a:moveTo>
                  <a:pt x="1188475" y="0"/>
                </a:moveTo>
                <a:lnTo>
                  <a:pt x="0" y="0"/>
                </a:lnTo>
                <a:lnTo>
                  <a:pt x="0" y="2351299"/>
                </a:lnTo>
                <a:lnTo>
                  <a:pt x="1188475" y="2351299"/>
                </a:lnTo>
                <a:lnTo>
                  <a:pt x="118847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false" rot="0">
            <a:off x="10188647" y="4928799"/>
            <a:ext cx="9011821" cy="9247205"/>
          </a:xfrm>
          <a:custGeom>
            <a:avLst/>
            <a:gdLst/>
            <a:ahLst/>
            <a:cxnLst/>
            <a:rect r="r" b="b" t="t" l="l"/>
            <a:pathLst>
              <a:path h="9247205" w="9011821">
                <a:moveTo>
                  <a:pt x="9011821" y="0"/>
                </a:moveTo>
                <a:lnTo>
                  <a:pt x="0" y="0"/>
                </a:lnTo>
                <a:lnTo>
                  <a:pt x="0" y="9247205"/>
                </a:lnTo>
                <a:lnTo>
                  <a:pt x="9011821" y="9247205"/>
                </a:lnTo>
                <a:lnTo>
                  <a:pt x="901182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0051739" y="-4103705"/>
            <a:ext cx="9011821" cy="9247205"/>
          </a:xfrm>
          <a:custGeom>
            <a:avLst/>
            <a:gdLst/>
            <a:ahLst/>
            <a:cxnLst/>
            <a:rect r="r" b="b" t="t" l="l"/>
            <a:pathLst>
              <a:path h="9247205" w="9011821">
                <a:moveTo>
                  <a:pt x="9011821" y="9247205"/>
                </a:moveTo>
                <a:lnTo>
                  <a:pt x="0" y="9247205"/>
                </a:lnTo>
                <a:lnTo>
                  <a:pt x="0" y="0"/>
                </a:lnTo>
                <a:lnTo>
                  <a:pt x="9011821" y="0"/>
                </a:lnTo>
                <a:lnTo>
                  <a:pt x="9011821" y="924720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2468" y="4928799"/>
            <a:ext cx="9011821" cy="9247205"/>
          </a:xfrm>
          <a:custGeom>
            <a:avLst/>
            <a:gdLst/>
            <a:ahLst/>
            <a:cxnLst/>
            <a:rect r="r" b="b" t="t" l="l"/>
            <a:pathLst>
              <a:path h="9247205" w="9011821">
                <a:moveTo>
                  <a:pt x="0" y="0"/>
                </a:moveTo>
                <a:lnTo>
                  <a:pt x="9011821" y="0"/>
                </a:lnTo>
                <a:lnTo>
                  <a:pt x="9011821" y="9247205"/>
                </a:lnTo>
                <a:lnTo>
                  <a:pt x="0" y="9247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0">
            <a:off x="-1049377" y="-4103705"/>
            <a:ext cx="9011821" cy="9247205"/>
          </a:xfrm>
          <a:custGeom>
            <a:avLst/>
            <a:gdLst/>
            <a:ahLst/>
            <a:cxnLst/>
            <a:rect r="r" b="b" t="t" l="l"/>
            <a:pathLst>
              <a:path h="9247205" w="9011821">
                <a:moveTo>
                  <a:pt x="0" y="9247205"/>
                </a:moveTo>
                <a:lnTo>
                  <a:pt x="9011822" y="9247205"/>
                </a:lnTo>
                <a:lnTo>
                  <a:pt x="9011822" y="0"/>
                </a:lnTo>
                <a:lnTo>
                  <a:pt x="0" y="0"/>
                </a:lnTo>
                <a:lnTo>
                  <a:pt x="0" y="9247205"/>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934915" y="4349139"/>
            <a:ext cx="10627744" cy="2333678"/>
            <a:chOff x="0" y="0"/>
            <a:chExt cx="3181022" cy="698500"/>
          </a:xfrm>
        </p:grpSpPr>
        <p:sp>
          <p:nvSpPr>
            <p:cNvPr name="Freeform 8" id="8"/>
            <p:cNvSpPr/>
            <p:nvPr/>
          </p:nvSpPr>
          <p:spPr>
            <a:xfrm flipH="false" flipV="false" rot="0">
              <a:off x="0" y="0"/>
              <a:ext cx="3181022" cy="698500"/>
            </a:xfrm>
            <a:custGeom>
              <a:avLst/>
              <a:gdLst/>
              <a:ahLst/>
              <a:cxnLst/>
              <a:rect r="r" b="b" t="t" l="l"/>
              <a:pathLst>
                <a:path h="698500" w="3181022">
                  <a:moveTo>
                    <a:pt x="3181022" y="349250"/>
                  </a:moveTo>
                  <a:lnTo>
                    <a:pt x="2977822" y="698500"/>
                  </a:lnTo>
                  <a:lnTo>
                    <a:pt x="203200" y="698500"/>
                  </a:lnTo>
                  <a:lnTo>
                    <a:pt x="0" y="349250"/>
                  </a:lnTo>
                  <a:lnTo>
                    <a:pt x="203200" y="0"/>
                  </a:lnTo>
                  <a:lnTo>
                    <a:pt x="2977822" y="0"/>
                  </a:lnTo>
                  <a:lnTo>
                    <a:pt x="3181022" y="349250"/>
                  </a:lnTo>
                  <a:close/>
                </a:path>
              </a:pathLst>
            </a:custGeom>
            <a:solidFill>
              <a:srgbClr val="2E5394"/>
            </a:solidFill>
          </p:spPr>
        </p:sp>
        <p:sp>
          <p:nvSpPr>
            <p:cNvPr name="TextBox 9" id="9"/>
            <p:cNvSpPr txBox="true"/>
            <p:nvPr/>
          </p:nvSpPr>
          <p:spPr>
            <a:xfrm>
              <a:off x="114300" y="-38100"/>
              <a:ext cx="2952422" cy="7366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899093" y="6924622"/>
            <a:ext cx="10453992" cy="2333678"/>
            <a:chOff x="0" y="0"/>
            <a:chExt cx="3129015" cy="698500"/>
          </a:xfrm>
        </p:grpSpPr>
        <p:sp>
          <p:nvSpPr>
            <p:cNvPr name="Freeform 11" id="11"/>
            <p:cNvSpPr/>
            <p:nvPr/>
          </p:nvSpPr>
          <p:spPr>
            <a:xfrm flipH="false" flipV="false" rot="0">
              <a:off x="0" y="0"/>
              <a:ext cx="3129015" cy="698500"/>
            </a:xfrm>
            <a:custGeom>
              <a:avLst/>
              <a:gdLst/>
              <a:ahLst/>
              <a:cxnLst/>
              <a:rect r="r" b="b" t="t" l="l"/>
              <a:pathLst>
                <a:path h="698500" w="3129015">
                  <a:moveTo>
                    <a:pt x="3129015" y="349250"/>
                  </a:moveTo>
                  <a:lnTo>
                    <a:pt x="2925815" y="698500"/>
                  </a:lnTo>
                  <a:lnTo>
                    <a:pt x="203200" y="698500"/>
                  </a:lnTo>
                  <a:lnTo>
                    <a:pt x="0" y="349250"/>
                  </a:lnTo>
                  <a:lnTo>
                    <a:pt x="203200" y="0"/>
                  </a:lnTo>
                  <a:lnTo>
                    <a:pt x="2925815" y="0"/>
                  </a:lnTo>
                  <a:lnTo>
                    <a:pt x="3129015" y="349250"/>
                  </a:lnTo>
                  <a:close/>
                </a:path>
              </a:pathLst>
            </a:custGeom>
            <a:solidFill>
              <a:srgbClr val="2E5394"/>
            </a:solidFill>
          </p:spPr>
        </p:sp>
        <p:sp>
          <p:nvSpPr>
            <p:cNvPr name="TextBox 12" id="12"/>
            <p:cNvSpPr txBox="true"/>
            <p:nvPr/>
          </p:nvSpPr>
          <p:spPr>
            <a:xfrm>
              <a:off x="114300" y="-38100"/>
              <a:ext cx="2900415" cy="7366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934915" y="6924622"/>
            <a:ext cx="6345216" cy="2333678"/>
            <a:chOff x="0" y="0"/>
            <a:chExt cx="1899205" cy="698500"/>
          </a:xfrm>
        </p:grpSpPr>
        <p:sp>
          <p:nvSpPr>
            <p:cNvPr name="Freeform 14" id="14"/>
            <p:cNvSpPr/>
            <p:nvPr/>
          </p:nvSpPr>
          <p:spPr>
            <a:xfrm flipH="false" flipV="false" rot="0">
              <a:off x="0" y="0"/>
              <a:ext cx="1899205" cy="698500"/>
            </a:xfrm>
            <a:custGeom>
              <a:avLst/>
              <a:gdLst/>
              <a:ahLst/>
              <a:cxnLst/>
              <a:rect r="r" b="b" t="t" l="l"/>
              <a:pathLst>
                <a:path h="698500" w="1899205">
                  <a:moveTo>
                    <a:pt x="1899205" y="349250"/>
                  </a:moveTo>
                  <a:lnTo>
                    <a:pt x="1696005" y="698500"/>
                  </a:lnTo>
                  <a:lnTo>
                    <a:pt x="203200" y="698500"/>
                  </a:lnTo>
                  <a:lnTo>
                    <a:pt x="0" y="349250"/>
                  </a:lnTo>
                  <a:lnTo>
                    <a:pt x="203200" y="0"/>
                  </a:lnTo>
                  <a:lnTo>
                    <a:pt x="1696005" y="0"/>
                  </a:lnTo>
                  <a:lnTo>
                    <a:pt x="1899205" y="349250"/>
                  </a:lnTo>
                  <a:close/>
                </a:path>
              </a:pathLst>
            </a:custGeom>
            <a:solidFill>
              <a:srgbClr val="FEC75F"/>
            </a:solidFill>
          </p:spPr>
        </p:sp>
        <p:sp>
          <p:nvSpPr>
            <p:cNvPr name="TextBox 15" id="15"/>
            <p:cNvSpPr txBox="true"/>
            <p:nvPr/>
          </p:nvSpPr>
          <p:spPr>
            <a:xfrm>
              <a:off x="114300" y="-38100"/>
              <a:ext cx="1670605" cy="7366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007092" y="4349139"/>
            <a:ext cx="6345993" cy="2333678"/>
            <a:chOff x="0" y="0"/>
            <a:chExt cx="1899438" cy="698500"/>
          </a:xfrm>
        </p:grpSpPr>
        <p:sp>
          <p:nvSpPr>
            <p:cNvPr name="Freeform 17" id="17"/>
            <p:cNvSpPr/>
            <p:nvPr/>
          </p:nvSpPr>
          <p:spPr>
            <a:xfrm flipH="false" flipV="false" rot="0">
              <a:off x="0" y="0"/>
              <a:ext cx="1899438" cy="698500"/>
            </a:xfrm>
            <a:custGeom>
              <a:avLst/>
              <a:gdLst/>
              <a:ahLst/>
              <a:cxnLst/>
              <a:rect r="r" b="b" t="t" l="l"/>
              <a:pathLst>
                <a:path h="698500" w="1899438">
                  <a:moveTo>
                    <a:pt x="1899438" y="349250"/>
                  </a:moveTo>
                  <a:lnTo>
                    <a:pt x="1696238" y="698500"/>
                  </a:lnTo>
                  <a:lnTo>
                    <a:pt x="203200" y="698500"/>
                  </a:lnTo>
                  <a:lnTo>
                    <a:pt x="0" y="349250"/>
                  </a:lnTo>
                  <a:lnTo>
                    <a:pt x="203200" y="0"/>
                  </a:lnTo>
                  <a:lnTo>
                    <a:pt x="1696238" y="0"/>
                  </a:lnTo>
                  <a:lnTo>
                    <a:pt x="1899438" y="349250"/>
                  </a:lnTo>
                  <a:close/>
                </a:path>
              </a:pathLst>
            </a:custGeom>
            <a:solidFill>
              <a:srgbClr val="FFC95F"/>
            </a:solidFill>
          </p:spPr>
        </p:sp>
        <p:sp>
          <p:nvSpPr>
            <p:cNvPr name="TextBox 18" id="18"/>
            <p:cNvSpPr txBox="true"/>
            <p:nvPr/>
          </p:nvSpPr>
          <p:spPr>
            <a:xfrm>
              <a:off x="114300" y="-38100"/>
              <a:ext cx="1670838" cy="7366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true" flipV="false" rot="0">
            <a:off x="12550708" y="2888345"/>
            <a:ext cx="569070" cy="667353"/>
          </a:xfrm>
          <a:custGeom>
            <a:avLst/>
            <a:gdLst/>
            <a:ahLst/>
            <a:cxnLst/>
            <a:rect r="r" b="b" t="t" l="l"/>
            <a:pathLst>
              <a:path h="667353" w="569070">
                <a:moveTo>
                  <a:pt x="569070" y="0"/>
                </a:moveTo>
                <a:lnTo>
                  <a:pt x="0" y="0"/>
                </a:lnTo>
                <a:lnTo>
                  <a:pt x="0" y="667352"/>
                </a:lnTo>
                <a:lnTo>
                  <a:pt x="569070" y="667352"/>
                </a:lnTo>
                <a:lnTo>
                  <a:pt x="5690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4394433" y="2888345"/>
            <a:ext cx="569070" cy="667353"/>
          </a:xfrm>
          <a:custGeom>
            <a:avLst/>
            <a:gdLst/>
            <a:ahLst/>
            <a:cxnLst/>
            <a:rect r="r" b="b" t="t" l="l"/>
            <a:pathLst>
              <a:path h="667353" w="569070">
                <a:moveTo>
                  <a:pt x="0" y="0"/>
                </a:moveTo>
                <a:lnTo>
                  <a:pt x="569070" y="0"/>
                </a:lnTo>
                <a:lnTo>
                  <a:pt x="569070" y="667352"/>
                </a:lnTo>
                <a:lnTo>
                  <a:pt x="0" y="667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true" flipV="false" rot="0">
            <a:off x="13324497" y="2888345"/>
            <a:ext cx="569070" cy="667353"/>
          </a:xfrm>
          <a:custGeom>
            <a:avLst/>
            <a:gdLst/>
            <a:ahLst/>
            <a:cxnLst/>
            <a:rect r="r" b="b" t="t" l="l"/>
            <a:pathLst>
              <a:path h="667353" w="569070">
                <a:moveTo>
                  <a:pt x="569070" y="0"/>
                </a:moveTo>
                <a:lnTo>
                  <a:pt x="0" y="0"/>
                </a:lnTo>
                <a:lnTo>
                  <a:pt x="0" y="667352"/>
                </a:lnTo>
                <a:lnTo>
                  <a:pt x="569070" y="667352"/>
                </a:lnTo>
                <a:lnTo>
                  <a:pt x="5690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5168222" y="2888345"/>
            <a:ext cx="569070" cy="667353"/>
          </a:xfrm>
          <a:custGeom>
            <a:avLst/>
            <a:gdLst/>
            <a:ahLst/>
            <a:cxnLst/>
            <a:rect r="r" b="b" t="t" l="l"/>
            <a:pathLst>
              <a:path h="667353" w="569070">
                <a:moveTo>
                  <a:pt x="0" y="0"/>
                </a:moveTo>
                <a:lnTo>
                  <a:pt x="569070" y="0"/>
                </a:lnTo>
                <a:lnTo>
                  <a:pt x="569070" y="667352"/>
                </a:lnTo>
                <a:lnTo>
                  <a:pt x="0" y="667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2959169" y="819574"/>
            <a:ext cx="12369662" cy="2073318"/>
          </a:xfrm>
          <a:prstGeom prst="rect">
            <a:avLst/>
          </a:prstGeom>
        </p:spPr>
        <p:txBody>
          <a:bodyPr anchor="t" rtlCol="false" tIns="0" lIns="0" bIns="0" rIns="0">
            <a:spAutoFit/>
          </a:bodyPr>
          <a:lstStyle/>
          <a:p>
            <a:pPr algn="ctr">
              <a:lnSpc>
                <a:spcPts val="14872"/>
              </a:lnSpc>
            </a:pPr>
            <a:r>
              <a:rPr lang="en-US" sz="10623">
                <a:solidFill>
                  <a:srgbClr val="2B3C56"/>
                </a:solidFill>
                <a:latin typeface="Jua"/>
              </a:rPr>
              <a:t>Problématique</a:t>
            </a:r>
          </a:p>
        </p:txBody>
      </p:sp>
      <p:grpSp>
        <p:nvGrpSpPr>
          <p:cNvPr name="Group 24" id="24"/>
          <p:cNvGrpSpPr/>
          <p:nvPr/>
        </p:nvGrpSpPr>
        <p:grpSpPr>
          <a:xfrm rot="0">
            <a:off x="14312721" y="799928"/>
            <a:ext cx="2422093" cy="242209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7648" t="-56430" r="-24801" b="-20384"/>
              </a:stretch>
            </a:blipFill>
          </p:spPr>
        </p:sp>
      </p:grpSp>
      <p:grpSp>
        <p:nvGrpSpPr>
          <p:cNvPr name="Group 26" id="26"/>
          <p:cNvGrpSpPr/>
          <p:nvPr/>
        </p:nvGrpSpPr>
        <p:grpSpPr>
          <a:xfrm rot="0">
            <a:off x="788093" y="5669368"/>
            <a:ext cx="2422093" cy="242209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16747" r="0" b="-16747"/>
              </a:stretch>
            </a:blipFill>
          </p:spPr>
        </p:sp>
      </p:grpSp>
      <p:grpSp>
        <p:nvGrpSpPr>
          <p:cNvPr name="Group 28" id="28"/>
          <p:cNvGrpSpPr/>
          <p:nvPr/>
        </p:nvGrpSpPr>
        <p:grpSpPr>
          <a:xfrm rot="0">
            <a:off x="15067900" y="5515978"/>
            <a:ext cx="2422093" cy="242209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16747" r="0" b="-16747"/>
              </a:stretch>
            </a:blipFill>
          </p:spPr>
        </p:sp>
      </p:grpSp>
      <p:grpSp>
        <p:nvGrpSpPr>
          <p:cNvPr name="Group 30" id="30"/>
          <p:cNvGrpSpPr/>
          <p:nvPr/>
        </p:nvGrpSpPr>
        <p:grpSpPr>
          <a:xfrm rot="0">
            <a:off x="1360019" y="799928"/>
            <a:ext cx="2422093" cy="242209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0629" t="-53595" r="-33286" b="-38525"/>
              </a:stretch>
            </a:blipFill>
          </p:spPr>
        </p:sp>
      </p:grpSp>
      <p:sp>
        <p:nvSpPr>
          <p:cNvPr name="Freeform 32" id="32"/>
          <p:cNvSpPr/>
          <p:nvPr/>
        </p:nvSpPr>
        <p:spPr>
          <a:xfrm flipH="false" flipV="false" rot="0">
            <a:off x="9007092" y="9506475"/>
            <a:ext cx="422271" cy="705923"/>
          </a:xfrm>
          <a:custGeom>
            <a:avLst/>
            <a:gdLst/>
            <a:ahLst/>
            <a:cxnLst/>
            <a:rect r="r" b="b" t="t" l="l"/>
            <a:pathLst>
              <a:path h="705923" w="422271">
                <a:moveTo>
                  <a:pt x="0" y="0"/>
                </a:moveTo>
                <a:lnTo>
                  <a:pt x="422270" y="0"/>
                </a:lnTo>
                <a:lnTo>
                  <a:pt x="422270" y="705924"/>
                </a:lnTo>
                <a:lnTo>
                  <a:pt x="0" y="7059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3" id="33"/>
          <p:cNvSpPr txBox="true"/>
          <p:nvPr/>
        </p:nvSpPr>
        <p:spPr>
          <a:xfrm rot="0">
            <a:off x="3528115" y="4824951"/>
            <a:ext cx="5352920" cy="1239179"/>
          </a:xfrm>
          <a:prstGeom prst="rect">
            <a:avLst/>
          </a:prstGeom>
        </p:spPr>
        <p:txBody>
          <a:bodyPr anchor="t" rtlCol="false" tIns="0" lIns="0" bIns="0" rIns="0">
            <a:spAutoFit/>
          </a:bodyPr>
          <a:lstStyle/>
          <a:p>
            <a:pPr algn="ctr">
              <a:lnSpc>
                <a:spcPts val="4673"/>
              </a:lnSpc>
              <a:spcBef>
                <a:spcPct val="0"/>
              </a:spcBef>
            </a:pPr>
            <a:r>
              <a:rPr lang="en-US" sz="3338">
                <a:solidFill>
                  <a:srgbClr val="FFFFFF"/>
                </a:solidFill>
                <a:latin typeface="Jua"/>
              </a:rPr>
              <a:t>Augmentation constante de la production de déchets</a:t>
            </a:r>
          </a:p>
        </p:txBody>
      </p:sp>
      <p:sp>
        <p:nvSpPr>
          <p:cNvPr name="TextBox 34" id="34"/>
          <p:cNvSpPr txBox="true"/>
          <p:nvPr/>
        </p:nvSpPr>
        <p:spPr>
          <a:xfrm rot="0">
            <a:off x="9406576" y="7420819"/>
            <a:ext cx="5454974" cy="1239179"/>
          </a:xfrm>
          <a:prstGeom prst="rect">
            <a:avLst/>
          </a:prstGeom>
        </p:spPr>
        <p:txBody>
          <a:bodyPr anchor="t" rtlCol="false" tIns="0" lIns="0" bIns="0" rIns="0">
            <a:spAutoFit/>
          </a:bodyPr>
          <a:lstStyle/>
          <a:p>
            <a:pPr algn="ctr">
              <a:lnSpc>
                <a:spcPts val="4673"/>
              </a:lnSpc>
              <a:spcBef>
                <a:spcPct val="0"/>
              </a:spcBef>
            </a:pPr>
            <a:r>
              <a:rPr lang="en-US" sz="3338">
                <a:solidFill>
                  <a:srgbClr val="FFFFFF"/>
                </a:solidFill>
                <a:latin typeface="Jua"/>
              </a:rPr>
              <a:t>Inefficacité des systèmes de tri actuels</a:t>
            </a:r>
          </a:p>
        </p:txBody>
      </p:sp>
      <p:sp>
        <p:nvSpPr>
          <p:cNvPr name="TextBox 35" id="35"/>
          <p:cNvSpPr txBox="true"/>
          <p:nvPr/>
        </p:nvSpPr>
        <p:spPr>
          <a:xfrm rot="0">
            <a:off x="9406576" y="4850604"/>
            <a:ext cx="5547024" cy="1239179"/>
          </a:xfrm>
          <a:prstGeom prst="rect">
            <a:avLst/>
          </a:prstGeom>
        </p:spPr>
        <p:txBody>
          <a:bodyPr anchor="t" rtlCol="false" tIns="0" lIns="0" bIns="0" rIns="0">
            <a:spAutoFit/>
          </a:bodyPr>
          <a:lstStyle/>
          <a:p>
            <a:pPr algn="ctr">
              <a:lnSpc>
                <a:spcPts val="4673"/>
              </a:lnSpc>
              <a:spcBef>
                <a:spcPct val="0"/>
              </a:spcBef>
            </a:pPr>
            <a:r>
              <a:rPr lang="en-US" sz="3338">
                <a:solidFill>
                  <a:srgbClr val="4C81CB"/>
                </a:solidFill>
                <a:latin typeface="Jua"/>
              </a:rPr>
              <a:t>Accumulation des déchets dans les décharges</a:t>
            </a:r>
          </a:p>
        </p:txBody>
      </p:sp>
      <p:sp>
        <p:nvSpPr>
          <p:cNvPr name="TextBox 36" id="36"/>
          <p:cNvSpPr txBox="true"/>
          <p:nvPr/>
        </p:nvSpPr>
        <p:spPr>
          <a:xfrm rot="0">
            <a:off x="3334011" y="7411294"/>
            <a:ext cx="5547024" cy="1284264"/>
          </a:xfrm>
          <a:prstGeom prst="rect">
            <a:avLst/>
          </a:prstGeom>
        </p:spPr>
        <p:txBody>
          <a:bodyPr anchor="t" rtlCol="false" tIns="0" lIns="0" bIns="0" rIns="0">
            <a:spAutoFit/>
          </a:bodyPr>
          <a:lstStyle/>
          <a:p>
            <a:pPr algn="ctr">
              <a:lnSpc>
                <a:spcPts val="4813"/>
              </a:lnSpc>
              <a:spcBef>
                <a:spcPct val="0"/>
              </a:spcBef>
            </a:pPr>
            <a:r>
              <a:rPr lang="en-US" sz="3438">
                <a:solidFill>
                  <a:srgbClr val="4C81CB"/>
                </a:solidFill>
                <a:latin typeface="Jua"/>
              </a:rPr>
              <a:t>Exploitation excessive des ressources naturelles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57C40"/>
        </a:solidFill>
      </p:bgPr>
    </p:bg>
    <p:spTree>
      <p:nvGrpSpPr>
        <p:cNvPr id="1" name=""/>
        <p:cNvGrpSpPr/>
        <p:nvPr/>
      </p:nvGrpSpPr>
      <p:grpSpPr>
        <a:xfrm>
          <a:off x="0" y="0"/>
          <a:ext cx="0" cy="0"/>
          <a:chOff x="0" y="0"/>
          <a:chExt cx="0" cy="0"/>
        </a:xfrm>
      </p:grpSpPr>
      <p:grpSp>
        <p:nvGrpSpPr>
          <p:cNvPr name="Group 2" id="2"/>
          <p:cNvGrpSpPr/>
          <p:nvPr/>
        </p:nvGrpSpPr>
        <p:grpSpPr>
          <a:xfrm rot="0">
            <a:off x="2771680" y="3345674"/>
            <a:ext cx="12178648" cy="5104213"/>
            <a:chOff x="0" y="0"/>
            <a:chExt cx="16238198" cy="6805617"/>
          </a:xfrm>
        </p:grpSpPr>
        <p:sp>
          <p:nvSpPr>
            <p:cNvPr name="Freeform 3" id="3"/>
            <p:cNvSpPr/>
            <p:nvPr/>
          </p:nvSpPr>
          <p:spPr>
            <a:xfrm flipH="false" flipV="false" rot="92033">
              <a:off x="233280" y="364784"/>
              <a:ext cx="15924404" cy="6228814"/>
            </a:xfrm>
            <a:custGeom>
              <a:avLst/>
              <a:gdLst/>
              <a:ahLst/>
              <a:cxnLst/>
              <a:rect r="r" b="b" t="t" l="l"/>
              <a:pathLst>
                <a:path h="6228814" w="15924404">
                  <a:moveTo>
                    <a:pt x="0" y="0"/>
                  </a:moveTo>
                  <a:lnTo>
                    <a:pt x="15924403" y="0"/>
                  </a:lnTo>
                  <a:lnTo>
                    <a:pt x="15924403" y="6228814"/>
                  </a:lnTo>
                  <a:lnTo>
                    <a:pt x="0" y="6228814"/>
                  </a:lnTo>
                  <a:lnTo>
                    <a:pt x="0" y="0"/>
                  </a:lnTo>
                  <a:close/>
                </a:path>
              </a:pathLst>
            </a:custGeom>
            <a:blipFill>
              <a:blip r:embed="rId2">
                <a:alphaModFix amt="60000"/>
              </a:blip>
              <a:stretch>
                <a:fillRect l="-1056" t="-10951" r="-1056" b="0"/>
              </a:stretch>
            </a:blipFill>
          </p:spPr>
        </p:sp>
        <p:sp>
          <p:nvSpPr>
            <p:cNvPr name="Freeform 4" id="4"/>
            <p:cNvSpPr/>
            <p:nvPr/>
          </p:nvSpPr>
          <p:spPr>
            <a:xfrm flipH="false" flipV="false" rot="92033">
              <a:off x="80514" y="212019"/>
              <a:ext cx="15924404" cy="6228814"/>
            </a:xfrm>
            <a:custGeom>
              <a:avLst/>
              <a:gdLst/>
              <a:ahLst/>
              <a:cxnLst/>
              <a:rect r="r" b="b" t="t" l="l"/>
              <a:pathLst>
                <a:path h="6228814" w="15924404">
                  <a:moveTo>
                    <a:pt x="0" y="0"/>
                  </a:moveTo>
                  <a:lnTo>
                    <a:pt x="15924404" y="0"/>
                  </a:lnTo>
                  <a:lnTo>
                    <a:pt x="15924404" y="6228814"/>
                  </a:lnTo>
                  <a:lnTo>
                    <a:pt x="0" y="6228814"/>
                  </a:lnTo>
                  <a:lnTo>
                    <a:pt x="0" y="0"/>
                  </a:lnTo>
                  <a:close/>
                </a:path>
              </a:pathLst>
            </a:custGeom>
            <a:blipFill>
              <a:blip r:embed="rId3"/>
              <a:stretch>
                <a:fillRect l="-1056" t="-10951" r="-1056" b="0"/>
              </a:stretch>
            </a:blipFill>
          </p:spPr>
        </p:sp>
      </p:grpSp>
      <p:sp>
        <p:nvSpPr>
          <p:cNvPr name="TextBox 5" id="5"/>
          <p:cNvSpPr txBox="true"/>
          <p:nvPr/>
        </p:nvSpPr>
        <p:spPr>
          <a:xfrm rot="0">
            <a:off x="4636164" y="4153714"/>
            <a:ext cx="7521489" cy="2767460"/>
          </a:xfrm>
          <a:prstGeom prst="rect">
            <a:avLst/>
          </a:prstGeom>
        </p:spPr>
        <p:txBody>
          <a:bodyPr anchor="t" rtlCol="false" tIns="0" lIns="0" bIns="0" rIns="0">
            <a:spAutoFit/>
          </a:bodyPr>
          <a:lstStyle/>
          <a:p>
            <a:pPr algn="ctr">
              <a:lnSpc>
                <a:spcPts val="9601"/>
              </a:lnSpc>
            </a:pPr>
            <a:r>
              <a:rPr lang="en-US" sz="10106" spc="-606">
                <a:solidFill>
                  <a:srgbClr val="000000"/>
                </a:solidFill>
                <a:latin typeface="Gaegu Bold"/>
              </a:rPr>
              <a:t>C’EST QUOI ECOSMARTBINS</a:t>
            </a:r>
          </a:p>
        </p:txBody>
      </p:sp>
      <p:sp>
        <p:nvSpPr>
          <p:cNvPr name="Freeform 6" id="6"/>
          <p:cNvSpPr/>
          <p:nvPr/>
        </p:nvSpPr>
        <p:spPr>
          <a:xfrm flipH="false" flipV="false" rot="-2700000">
            <a:off x="10052874" y="2470557"/>
            <a:ext cx="940043" cy="1347732"/>
          </a:xfrm>
          <a:custGeom>
            <a:avLst/>
            <a:gdLst/>
            <a:ahLst/>
            <a:cxnLst/>
            <a:rect r="r" b="b" t="t" l="l"/>
            <a:pathLst>
              <a:path h="1347732" w="940043">
                <a:moveTo>
                  <a:pt x="0" y="0"/>
                </a:moveTo>
                <a:lnTo>
                  <a:pt x="940043" y="0"/>
                </a:lnTo>
                <a:lnTo>
                  <a:pt x="940043" y="1347732"/>
                </a:lnTo>
                <a:lnTo>
                  <a:pt x="0" y="1347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75443">
            <a:off x="2955026" y="4199333"/>
            <a:ext cx="1139379" cy="1037871"/>
          </a:xfrm>
          <a:custGeom>
            <a:avLst/>
            <a:gdLst/>
            <a:ahLst/>
            <a:cxnLst/>
            <a:rect r="r" b="b" t="t" l="l"/>
            <a:pathLst>
              <a:path h="1037871" w="1139379">
                <a:moveTo>
                  <a:pt x="0" y="0"/>
                </a:moveTo>
                <a:lnTo>
                  <a:pt x="1139379" y="0"/>
                </a:lnTo>
                <a:lnTo>
                  <a:pt x="1139379" y="1037870"/>
                </a:lnTo>
                <a:lnTo>
                  <a:pt x="0" y="1037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88621">
            <a:off x="13056416" y="6696428"/>
            <a:ext cx="1852630" cy="2886533"/>
          </a:xfrm>
          <a:custGeom>
            <a:avLst/>
            <a:gdLst/>
            <a:ahLst/>
            <a:cxnLst/>
            <a:rect r="r" b="b" t="t" l="l"/>
            <a:pathLst>
              <a:path h="2886533" w="1852630">
                <a:moveTo>
                  <a:pt x="0" y="0"/>
                </a:moveTo>
                <a:lnTo>
                  <a:pt x="1852629" y="0"/>
                </a:lnTo>
                <a:lnTo>
                  <a:pt x="1852629" y="2886534"/>
                </a:lnTo>
                <a:lnTo>
                  <a:pt x="0" y="2886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304326">
            <a:off x="1824335" y="5038846"/>
            <a:ext cx="2982270" cy="4869012"/>
          </a:xfrm>
          <a:custGeom>
            <a:avLst/>
            <a:gdLst/>
            <a:ahLst/>
            <a:cxnLst/>
            <a:rect r="r" b="b" t="t" l="l"/>
            <a:pathLst>
              <a:path h="4869012" w="2982270">
                <a:moveTo>
                  <a:pt x="0" y="0"/>
                </a:moveTo>
                <a:lnTo>
                  <a:pt x="2982270" y="0"/>
                </a:lnTo>
                <a:lnTo>
                  <a:pt x="2982270" y="4869011"/>
                </a:lnTo>
                <a:lnTo>
                  <a:pt x="0" y="48690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799241" y="2546124"/>
            <a:ext cx="4366980" cy="3351657"/>
          </a:xfrm>
          <a:custGeom>
            <a:avLst/>
            <a:gdLst/>
            <a:ahLst/>
            <a:cxnLst/>
            <a:rect r="r" b="b" t="t" l="l"/>
            <a:pathLst>
              <a:path h="3351657" w="4366980">
                <a:moveTo>
                  <a:pt x="0" y="0"/>
                </a:moveTo>
                <a:lnTo>
                  <a:pt x="4366979" y="0"/>
                </a:lnTo>
                <a:lnTo>
                  <a:pt x="4366979" y="3351657"/>
                </a:lnTo>
                <a:lnTo>
                  <a:pt x="0" y="33516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true" flipV="false" rot="4057876">
            <a:off x="6022523" y="2049367"/>
            <a:ext cx="1188475" cy="2351300"/>
          </a:xfrm>
          <a:custGeom>
            <a:avLst/>
            <a:gdLst/>
            <a:ahLst/>
            <a:cxnLst/>
            <a:rect r="r" b="b" t="t" l="l"/>
            <a:pathLst>
              <a:path h="2351300" w="1188475">
                <a:moveTo>
                  <a:pt x="1188475" y="0"/>
                </a:moveTo>
                <a:lnTo>
                  <a:pt x="0" y="0"/>
                </a:lnTo>
                <a:lnTo>
                  <a:pt x="0" y="2351299"/>
                </a:lnTo>
                <a:lnTo>
                  <a:pt x="1188475" y="2351299"/>
                </a:lnTo>
                <a:lnTo>
                  <a:pt x="118847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1051246">
            <a:off x="-2552417" y="-2884738"/>
            <a:ext cx="5104835" cy="5104835"/>
          </a:xfrm>
          <a:custGeom>
            <a:avLst/>
            <a:gdLst/>
            <a:ahLst/>
            <a:cxnLst/>
            <a:rect r="r" b="b" t="t" l="l"/>
            <a:pathLst>
              <a:path h="5104835" w="5104835">
                <a:moveTo>
                  <a:pt x="0" y="0"/>
                </a:moveTo>
                <a:lnTo>
                  <a:pt x="5104834" y="0"/>
                </a:lnTo>
                <a:lnTo>
                  <a:pt x="5104834"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051246">
            <a:off x="15805535" y="8247789"/>
            <a:ext cx="5104835" cy="5104835"/>
          </a:xfrm>
          <a:custGeom>
            <a:avLst/>
            <a:gdLst/>
            <a:ahLst/>
            <a:cxnLst/>
            <a:rect r="r" b="b" t="t" l="l"/>
            <a:pathLst>
              <a:path h="5104835" w="5104835">
                <a:moveTo>
                  <a:pt x="0" y="0"/>
                </a:moveTo>
                <a:lnTo>
                  <a:pt x="5104835" y="0"/>
                </a:lnTo>
                <a:lnTo>
                  <a:pt x="5104835" y="5104835"/>
                </a:lnTo>
                <a:lnTo>
                  <a:pt x="0" y="5104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DAGFTAP45us</dc:identifier>
  <dcterms:modified xsi:type="dcterms:W3CDTF">2011-08-01T06:04:30Z</dcterms:modified>
  <cp:revision>1</cp:revision>
  <dc:title>Copie de Green and White Illustrative How To Recycle Waste Presentation</dc:title>
</cp:coreProperties>
</file>